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7"/>
  </p:notesMasterIdLst>
  <p:sldIdLst>
    <p:sldId id="328" r:id="rId2"/>
    <p:sldId id="329" r:id="rId3"/>
    <p:sldId id="330" r:id="rId4"/>
    <p:sldId id="331" r:id="rId5"/>
    <p:sldId id="332" r:id="rId6"/>
    <p:sldId id="333" r:id="rId7"/>
    <p:sldId id="334" r:id="rId8"/>
    <p:sldId id="335" r:id="rId9"/>
    <p:sldId id="336" r:id="rId10"/>
    <p:sldId id="337" r:id="rId11"/>
    <p:sldId id="339" r:id="rId12"/>
    <p:sldId id="308" r:id="rId13"/>
    <p:sldId id="276" r:id="rId14"/>
    <p:sldId id="277" r:id="rId15"/>
    <p:sldId id="278" r:id="rId16"/>
    <p:sldId id="313" r:id="rId17"/>
    <p:sldId id="314" r:id="rId18"/>
    <p:sldId id="315" r:id="rId19"/>
    <p:sldId id="316" r:id="rId20"/>
    <p:sldId id="384" r:id="rId21"/>
    <p:sldId id="377" r:id="rId22"/>
    <p:sldId id="378" r:id="rId23"/>
    <p:sldId id="286" r:id="rId24"/>
    <p:sldId id="284" r:id="rId25"/>
    <p:sldId id="343" r:id="rId26"/>
    <p:sldId id="383" r:id="rId27"/>
    <p:sldId id="288" r:id="rId28"/>
    <p:sldId id="294" r:id="rId29"/>
    <p:sldId id="287" r:id="rId30"/>
    <p:sldId id="346" r:id="rId31"/>
    <p:sldId id="344" r:id="rId32"/>
    <p:sldId id="391" r:id="rId33"/>
    <p:sldId id="393" r:id="rId34"/>
    <p:sldId id="392" r:id="rId35"/>
    <p:sldId id="312" r:id="rId36"/>
    <p:sldId id="307" r:id="rId37"/>
    <p:sldId id="381" r:id="rId38"/>
    <p:sldId id="394" r:id="rId39"/>
    <p:sldId id="395" r:id="rId40"/>
    <p:sldId id="382" r:id="rId41"/>
    <p:sldId id="380" r:id="rId42"/>
    <p:sldId id="385" r:id="rId43"/>
    <p:sldId id="364" r:id="rId44"/>
    <p:sldId id="365" r:id="rId45"/>
    <p:sldId id="366" r:id="rId46"/>
    <p:sldId id="367" r:id="rId47"/>
    <p:sldId id="368" r:id="rId48"/>
    <p:sldId id="355" r:id="rId49"/>
    <p:sldId id="356" r:id="rId50"/>
    <p:sldId id="369" r:id="rId51"/>
    <p:sldId id="386" r:id="rId52"/>
    <p:sldId id="387" r:id="rId53"/>
    <p:sldId id="388" r:id="rId54"/>
    <p:sldId id="390" r:id="rId55"/>
    <p:sldId id="389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utorial" id="{9D0205C5-EC18-4A0E-8AB7-2A72C7016160}">
          <p14:sldIdLst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9"/>
          </p14:sldIdLst>
        </p14:section>
        <p14:section name="loading screen" id="{5640DA7E-9288-445E-9054-FB16C84B0C84}">
          <p14:sldIdLst>
            <p14:sldId id="308"/>
            <p14:sldId id="276"/>
            <p14:sldId id="277"/>
            <p14:sldId id="278"/>
          </p14:sldIdLst>
        </p14:section>
        <p14:section name="Evolving" id="{4F13E80D-D379-4F5F-9421-5B99F633F5C6}">
          <p14:sldIdLst>
            <p14:sldId id="313"/>
            <p14:sldId id="314"/>
            <p14:sldId id="315"/>
            <p14:sldId id="316"/>
          </p14:sldIdLst>
        </p14:section>
        <p14:section name="Opening" id="{D6B9AF61-7EB6-40C6-B470-09C2485155EA}">
          <p14:sldIdLst>
            <p14:sldId id="384"/>
            <p14:sldId id="377"/>
            <p14:sldId id="378"/>
            <p14:sldId id="286"/>
            <p14:sldId id="284"/>
            <p14:sldId id="343"/>
            <p14:sldId id="383"/>
            <p14:sldId id="288"/>
            <p14:sldId id="294"/>
            <p14:sldId id="287"/>
            <p14:sldId id="346"/>
            <p14:sldId id="344"/>
            <p14:sldId id="391"/>
            <p14:sldId id="393"/>
            <p14:sldId id="392"/>
            <p14:sldId id="312"/>
            <p14:sldId id="307"/>
          </p14:sldIdLst>
        </p14:section>
        <p14:section name="Creator" id="{12F12B95-BCB7-44F0-937F-BE4A32FDCA2F}">
          <p14:sldIdLst>
            <p14:sldId id="381"/>
            <p14:sldId id="394"/>
            <p14:sldId id="395"/>
          </p14:sldIdLst>
        </p14:section>
        <p14:section name="End Screen" id="{BF68563A-ADD0-4918-913A-A472E400AC94}">
          <p14:sldIdLst>
            <p14:sldId id="382"/>
            <p14:sldId id="380"/>
            <p14:sldId id="385"/>
          </p14:sldIdLst>
        </p14:section>
        <p14:section name="Untitled Section" id="{A26B4CAD-069E-4112-82C8-0B891035109D}">
          <p14:sldIdLst>
            <p14:sldId id="364"/>
            <p14:sldId id="365"/>
            <p14:sldId id="366"/>
            <p14:sldId id="367"/>
          </p14:sldIdLst>
        </p14:section>
        <p14:section name="Creator" id="{A414988D-DCA0-4B43-BEC1-FBDF3A447811}">
          <p14:sldIdLst/>
        </p14:section>
        <p14:section name="Complex Results" id="{B31A7D62-5437-4C49-A132-8A67B0D10C02}">
          <p14:sldIdLst>
            <p14:sldId id="368"/>
            <p14:sldId id="355"/>
            <p14:sldId id="356"/>
            <p14:sldId id="369"/>
          </p14:sldIdLst>
        </p14:section>
        <p14:section name="Results V2" id="{D039CB11-B275-4C47-87EC-244DB798F3C9}">
          <p14:sldIdLst>
            <p14:sldId id="386"/>
            <p14:sldId id="387"/>
            <p14:sldId id="388"/>
            <p14:sldId id="390"/>
            <p14:sldId id="3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9A9B"/>
    <a:srgbClr val="A2AA90"/>
    <a:srgbClr val="C4BD95"/>
    <a:srgbClr val="E0C698"/>
    <a:srgbClr val="867644"/>
    <a:srgbClr val="4C2500"/>
    <a:srgbClr val="2F8824"/>
    <a:srgbClr val="0180B5"/>
    <a:srgbClr val="212514"/>
    <a:srgbClr val="EDEF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81" autoAdjust="0"/>
    <p:restoredTop sz="95320" autoAdjust="0"/>
  </p:normalViewPr>
  <p:slideViewPr>
    <p:cSldViewPr snapToGrid="0">
      <p:cViewPr>
        <p:scale>
          <a:sx n="66" d="100"/>
          <a:sy n="66" d="100"/>
        </p:scale>
        <p:origin x="470" y="4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30.png>
</file>

<file path=ppt/media/image30.svg>
</file>

<file path=ppt/media/image31.png>
</file>

<file path=ppt/media/image32.jpeg>
</file>

<file path=ppt/media/image32.svg>
</file>

<file path=ppt/media/image33.jpeg>
</file>

<file path=ppt/media/image34.png>
</file>

<file path=ppt/media/image35.png>
</file>

<file path=ppt/media/image36.png>
</file>

<file path=ppt/media/image36.svg>
</file>

<file path=ppt/media/image37.png>
</file>

<file path=ppt/media/image38.png>
</file>

<file path=ppt/media/image4.png>
</file>

<file path=ppt/media/image40.sv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E165D1-C8A7-44F5-A2B5-DB8C6EE55E5E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379888-418B-46D3-8BE6-5CD0C793C8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0509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79A4-EFED-46DE-A315-689CA4F89B56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8438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79A4-EFED-46DE-A315-689CA4F89B56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056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79A4-EFED-46DE-A315-689CA4F89B56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5062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79A4-EFED-46DE-A315-689CA4F89B56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2044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79A4-EFED-46DE-A315-689CA4F89B56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380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79A4-EFED-46DE-A315-689CA4F89B56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8417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79A4-EFED-46DE-A315-689CA4F89B56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7303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79A4-EFED-46DE-A315-689CA4F89B56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8275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79A4-EFED-46DE-A315-689CA4F89B56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3585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79A4-EFED-46DE-A315-689CA4F89B56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551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79A4-EFED-46DE-A315-689CA4F89B56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737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2879A4-EFED-46DE-A315-689CA4F89B56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49B2D-6E68-4644-B78F-B2FC86FFD8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5684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hdphoto" Target="../media/hdphoto1.wdp"/><Relationship Id="rId7" Type="http://schemas.microsoft.com/office/2007/relationships/hdphoto" Target="../media/hdphoto4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microsoft.com/office/2007/relationships/hdphoto" Target="../media/hdphoto2.wdp"/><Relationship Id="rId4" Type="http://schemas.openxmlformats.org/officeDocument/2006/relationships/image" Target="../media/image13.png"/><Relationship Id="rId9" Type="http://schemas.microsoft.com/office/2007/relationships/hdphoto" Target="../media/hdphoto5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microsoft.com/office/2007/relationships/hdphoto" Target="../media/hdphoto1.wdp"/><Relationship Id="rId7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microsoft.com/office/2007/relationships/hdphoto" Target="../media/hdphoto1.wdp"/><Relationship Id="rId7" Type="http://schemas.openxmlformats.org/officeDocument/2006/relationships/image" Target="../media/image2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11" Type="http://schemas.openxmlformats.org/officeDocument/2006/relationships/image" Target="../media/image18.png"/><Relationship Id="rId5" Type="http://schemas.microsoft.com/office/2007/relationships/hdphoto" Target="../media/hdphoto2.wdp"/><Relationship Id="rId10" Type="http://schemas.openxmlformats.org/officeDocument/2006/relationships/image" Target="../media/image24.png"/><Relationship Id="rId4" Type="http://schemas.openxmlformats.org/officeDocument/2006/relationships/image" Target="../media/image13.png"/><Relationship Id="rId9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2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peg"/><Relationship Id="rId13" Type="http://schemas.openxmlformats.org/officeDocument/2006/relationships/image" Target="../media/image32.svg"/><Relationship Id="rId3" Type="http://schemas.openxmlformats.org/officeDocument/2006/relationships/image" Target="../media/image12.png"/><Relationship Id="rId7" Type="http://schemas.openxmlformats.org/officeDocument/2006/relationships/image" Target="../media/image27.jpeg"/><Relationship Id="rId12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image" Target="../media/image30.svg"/><Relationship Id="rId5" Type="http://schemas.openxmlformats.org/officeDocument/2006/relationships/image" Target="../media/image13.png"/><Relationship Id="rId10" Type="http://schemas.openxmlformats.org/officeDocument/2006/relationships/image" Target="../media/image30.png"/><Relationship Id="rId4" Type="http://schemas.microsoft.com/office/2007/relationships/hdphoto" Target="../media/hdphoto1.wdp"/><Relationship Id="rId9" Type="http://schemas.openxmlformats.org/officeDocument/2006/relationships/image" Target="../media/image29.png"/><Relationship Id="rId14" Type="http://schemas.openxmlformats.org/officeDocument/2006/relationships/image" Target="../media/image32.jpe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microsoft.com/office/2007/relationships/hdphoto" Target="../media/hdphoto1.wdp"/><Relationship Id="rId7" Type="http://schemas.openxmlformats.org/officeDocument/2006/relationships/image" Target="../media/image28.jpeg"/><Relationship Id="rId12" Type="http://schemas.openxmlformats.org/officeDocument/2006/relationships/image" Target="../media/image32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jpeg"/><Relationship Id="rId11" Type="http://schemas.openxmlformats.org/officeDocument/2006/relationships/image" Target="../media/image31.png"/><Relationship Id="rId5" Type="http://schemas.microsoft.com/office/2007/relationships/hdphoto" Target="../media/hdphoto2.wdp"/><Relationship Id="rId10" Type="http://schemas.openxmlformats.org/officeDocument/2006/relationships/image" Target="../media/image30.svg"/><Relationship Id="rId4" Type="http://schemas.openxmlformats.org/officeDocument/2006/relationships/image" Target="../media/image13.png"/><Relationship Id="rId9" Type="http://schemas.openxmlformats.org/officeDocument/2006/relationships/image" Target="../media/image30.png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6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2.jpeg"/><Relationship Id="rId3" Type="http://schemas.microsoft.com/office/2007/relationships/hdphoto" Target="../media/hdphoto1.wdp"/><Relationship Id="rId7" Type="http://schemas.openxmlformats.org/officeDocument/2006/relationships/image" Target="../media/image28.jpeg"/><Relationship Id="rId12" Type="http://schemas.openxmlformats.org/officeDocument/2006/relationships/image" Target="../media/image32.svg"/><Relationship Id="rId2" Type="http://schemas.openxmlformats.org/officeDocument/2006/relationships/image" Target="../media/image12.png"/><Relationship Id="rId16" Type="http://schemas.openxmlformats.org/officeDocument/2006/relationships/image" Target="../media/image3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eg"/><Relationship Id="rId11" Type="http://schemas.openxmlformats.org/officeDocument/2006/relationships/image" Target="../media/image31.png"/><Relationship Id="rId5" Type="http://schemas.microsoft.com/office/2007/relationships/hdphoto" Target="../media/hdphoto2.wdp"/><Relationship Id="rId15" Type="http://schemas.openxmlformats.org/officeDocument/2006/relationships/image" Target="../media/image26.png"/><Relationship Id="rId10" Type="http://schemas.openxmlformats.org/officeDocument/2006/relationships/image" Target="../media/image30.svg"/><Relationship Id="rId4" Type="http://schemas.openxmlformats.org/officeDocument/2006/relationships/image" Target="../media/image13.png"/><Relationship Id="rId9" Type="http://schemas.openxmlformats.org/officeDocument/2006/relationships/image" Target="../media/image30.png"/><Relationship Id="rId14" Type="http://schemas.openxmlformats.org/officeDocument/2006/relationships/image" Target="../media/image33.jpe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peg"/><Relationship Id="rId13" Type="http://schemas.openxmlformats.org/officeDocument/2006/relationships/image" Target="../media/image32.svg"/><Relationship Id="rId3" Type="http://schemas.microsoft.com/office/2007/relationships/hdphoto" Target="../media/hdphoto1.wdp"/><Relationship Id="rId7" Type="http://schemas.openxmlformats.org/officeDocument/2006/relationships/image" Target="../media/image33.jpeg"/><Relationship Id="rId12" Type="http://schemas.openxmlformats.org/officeDocument/2006/relationships/image" Target="../media/image3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11" Type="http://schemas.openxmlformats.org/officeDocument/2006/relationships/image" Target="../media/image30.svg"/><Relationship Id="rId5" Type="http://schemas.microsoft.com/office/2007/relationships/hdphoto" Target="../media/hdphoto2.wdp"/><Relationship Id="rId10" Type="http://schemas.openxmlformats.org/officeDocument/2006/relationships/image" Target="../media/image30.png"/><Relationship Id="rId4" Type="http://schemas.openxmlformats.org/officeDocument/2006/relationships/image" Target="../media/image13.png"/><Relationship Id="rId9" Type="http://schemas.openxmlformats.org/officeDocument/2006/relationships/image" Target="../media/image29.png"/><Relationship Id="rId1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5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5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5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5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40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5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4" y="659934"/>
              <a:ext cx="7626944" cy="4270805"/>
              <a:chOff x="2512479" y="850442"/>
              <a:chExt cx="7626944" cy="4270805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2"/>
                <a:ext cx="7626944" cy="4270805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3" y="1700103"/>
                <a:ext cx="6968912" cy="2816857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/>
                </a:r>
                <a:br>
                  <a:rPr lang="en-GB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</a:br>
                <a: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Hello and welcome to the </a:t>
                </a:r>
                <a:r>
                  <a:rPr lang="en-GB" sz="2800" dirty="0" err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CamoEvo</a:t>
                </a:r>
                <a: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 tutorial. Here you will learn how to set up your own game, customise your population and play the game!</a:t>
                </a:r>
              </a:p>
              <a:p>
                <a:pPr algn="ctr"/>
                <a:endParaRPr lang="en-GB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endParaRPr>
              </a:p>
              <a:p>
                <a:pPr algn="ctr"/>
                <a: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Use the mouse scroll, or arrow buttons to navigate.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1" y="1758455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ame 1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1" y="772058"/>
              <a:ext cx="560214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Tutorial</a:t>
              </a:r>
            </a:p>
          </p:txBody>
        </p:sp>
        <p:sp>
          <p:nvSpPr>
            <p:cNvPr id="11" name="Right Arrow 10"/>
            <p:cNvSpPr/>
            <p:nvPr/>
          </p:nvSpPr>
          <p:spPr>
            <a:xfrm>
              <a:off x="7139333" y="5156772"/>
              <a:ext cx="1488286" cy="1152151"/>
            </a:xfrm>
            <a:prstGeom prst="rightArrow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latin typeface="Bahnschrift SemiLight SemiConde" panose="020B0502040204020203" pitchFamily="34" charset="0"/>
                </a:rPr>
                <a:t>Next Page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285137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4" y="659934"/>
              <a:ext cx="7626944" cy="4270805"/>
              <a:chOff x="2512479" y="850442"/>
              <a:chExt cx="7626944" cy="4270805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2"/>
                <a:ext cx="7626944" cy="4270805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3" y="1919689"/>
                <a:ext cx="6968912" cy="154597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Each time you play the game should get harder and harder as your populations evolve to camouflage under Natural Selection!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1" y="1758455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ame 1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1" y="772058"/>
              <a:ext cx="560214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9) Evolution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3564369" y="5156772"/>
              <a:ext cx="5063250" cy="1152152"/>
              <a:chOff x="3682678" y="5156773"/>
              <a:chExt cx="5063250" cy="1152152"/>
            </a:xfrm>
          </p:grpSpPr>
          <p:sp>
            <p:nvSpPr>
              <p:cNvPr id="11" name="Right Arrow 10"/>
              <p:cNvSpPr/>
              <p:nvPr/>
            </p:nvSpPr>
            <p:spPr>
              <a:xfrm>
                <a:off x="7257642" y="5156773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atin typeface="Bahnschrift SemiLight SemiConde" panose="020B0502040204020203" pitchFamily="34" charset="0"/>
                  </a:rPr>
                  <a:t>Next Page</a:t>
                </a:r>
              </a:p>
            </p:txBody>
          </p:sp>
          <p:sp>
            <p:nvSpPr>
              <p:cNvPr id="12" name="Right Arrow 11"/>
              <p:cNvSpPr/>
              <p:nvPr/>
            </p:nvSpPr>
            <p:spPr>
              <a:xfrm flipH="1">
                <a:off x="3682678" y="5156774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>
                    <a:latin typeface="Bahnschrift SemiLight SemiConde" panose="020B0502040204020203" pitchFamily="34" charset="0"/>
                  </a:rPr>
                  <a:t>Prior </a:t>
                </a:r>
                <a:r>
                  <a:rPr lang="en-GB" dirty="0">
                    <a:latin typeface="Bahnschrift SemiLight SemiConde" panose="020B0502040204020203" pitchFamily="34" charset="0"/>
                  </a:rPr>
                  <a:t>Page</a:t>
                </a:r>
              </a:p>
            </p:txBody>
          </p:sp>
        </p:grpSp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6"/>
            <a:srcRect l="-1369" t="-3882" r="37158" b="-5447"/>
            <a:stretch/>
          </p:blipFill>
          <p:spPr>
            <a:xfrm>
              <a:off x="3108695" y="3243369"/>
              <a:ext cx="5974598" cy="130793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634352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4" y="659934"/>
              <a:ext cx="7626944" cy="3055539"/>
              <a:chOff x="2512479" y="850442"/>
              <a:chExt cx="7626944" cy="3055539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2"/>
                <a:ext cx="7626944" cy="3055539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3" y="2105517"/>
                <a:ext cx="6968912" cy="154597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Once you’ve played the game for all the generations you can either continue for 5 more generations, or view your results. 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1" y="1758455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ame 1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1" y="772058"/>
              <a:ext cx="560214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10) Finish</a:t>
              </a: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3818302" y="4375407"/>
              <a:ext cx="4555384" cy="1428513"/>
              <a:chOff x="4314295" y="4150552"/>
              <a:chExt cx="4555384" cy="1428513"/>
            </a:xfrm>
          </p:grpSpPr>
          <p:sp>
            <p:nvSpPr>
              <p:cNvPr id="18" name="Rounded Rectangle 17"/>
              <p:cNvSpPr/>
              <p:nvPr/>
            </p:nvSpPr>
            <p:spPr>
              <a:xfrm>
                <a:off x="4314296" y="4150552"/>
                <a:ext cx="4555383" cy="1428513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/>
              <p:cNvSpPr/>
              <p:nvPr/>
            </p:nvSpPr>
            <p:spPr>
              <a:xfrm flipH="1">
                <a:off x="4314295" y="4354526"/>
                <a:ext cx="4555384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Click </a:t>
                </a:r>
                <a:r>
                  <a:rPr lang="en-GB" sz="40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Here</a:t>
                </a:r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 to </a:t>
                </a:r>
              </a:p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Return to Game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69739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6" name="Group 5"/>
            <p:cNvGrpSpPr/>
            <p:nvPr/>
          </p:nvGrpSpPr>
          <p:grpSpPr>
            <a:xfrm>
              <a:off x="1596000" y="0"/>
              <a:ext cx="9000000" cy="6858000"/>
              <a:chOff x="1264541" y="0"/>
              <a:chExt cx="9000000" cy="6858000"/>
            </a:xfrm>
          </p:grpSpPr>
          <p:pic>
            <p:nvPicPr>
              <p:cNvPr id="13" name="Picture 12"/>
              <p:cNvPicPr>
                <a:picLocks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contrast="2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264541" y="18000"/>
                <a:ext cx="9000000" cy="6840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264541" y="0"/>
                <a:ext cx="9000000" cy="6858000"/>
              </a:xfrm>
              <a:prstGeom prst="rect">
                <a:avLst/>
              </a:prstGeom>
            </p:spPr>
          </p:pic>
        </p:grpSp>
        <p:sp>
          <p:nvSpPr>
            <p:cNvPr id="8" name="TextBox 7"/>
            <p:cNvSpPr txBox="1"/>
            <p:nvPr/>
          </p:nvSpPr>
          <p:spPr>
            <a:xfrm>
              <a:off x="4208978" y="4355289"/>
              <a:ext cx="586435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6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LOADING</a:t>
              </a:r>
            </a:p>
          </p:txBody>
        </p:sp>
        <p:sp>
          <p:nvSpPr>
            <p:cNvPr id="7" name="Frame 6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72072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6" name="Group 5"/>
            <p:cNvGrpSpPr/>
            <p:nvPr/>
          </p:nvGrpSpPr>
          <p:grpSpPr>
            <a:xfrm>
              <a:off x="1596000" y="0"/>
              <a:ext cx="9000000" cy="6858000"/>
              <a:chOff x="1264541" y="0"/>
              <a:chExt cx="9000000" cy="6858000"/>
            </a:xfrm>
          </p:grpSpPr>
          <p:pic>
            <p:nvPicPr>
              <p:cNvPr id="13" name="Picture 12"/>
              <p:cNvPicPr>
                <a:picLocks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contrast="2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264541" y="18000"/>
                <a:ext cx="9000000" cy="6840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264541" y="0"/>
                <a:ext cx="9000000" cy="6858000"/>
              </a:xfrm>
              <a:prstGeom prst="rect">
                <a:avLst/>
              </a:prstGeom>
            </p:spPr>
          </p:pic>
        </p:grpSp>
        <p:sp>
          <p:nvSpPr>
            <p:cNvPr id="8" name="TextBox 7"/>
            <p:cNvSpPr txBox="1"/>
            <p:nvPr/>
          </p:nvSpPr>
          <p:spPr>
            <a:xfrm>
              <a:off x="4208978" y="4355289"/>
              <a:ext cx="586435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6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LOADING.</a:t>
              </a:r>
            </a:p>
          </p:txBody>
        </p:sp>
        <p:sp>
          <p:nvSpPr>
            <p:cNvPr id="7" name="Frame 6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92853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6" name="Group 5"/>
            <p:cNvGrpSpPr/>
            <p:nvPr/>
          </p:nvGrpSpPr>
          <p:grpSpPr>
            <a:xfrm>
              <a:off x="1596000" y="0"/>
              <a:ext cx="9000000" cy="6858000"/>
              <a:chOff x="1264541" y="0"/>
              <a:chExt cx="9000000" cy="6858000"/>
            </a:xfrm>
          </p:grpSpPr>
          <p:pic>
            <p:nvPicPr>
              <p:cNvPr id="13" name="Picture 12"/>
              <p:cNvPicPr>
                <a:picLocks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contrast="2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264541" y="18000"/>
                <a:ext cx="9000000" cy="6840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264541" y="0"/>
                <a:ext cx="9000000" cy="6858000"/>
              </a:xfrm>
              <a:prstGeom prst="rect">
                <a:avLst/>
              </a:prstGeom>
            </p:spPr>
          </p:pic>
        </p:grpSp>
        <p:sp>
          <p:nvSpPr>
            <p:cNvPr id="8" name="TextBox 7"/>
            <p:cNvSpPr txBox="1"/>
            <p:nvPr/>
          </p:nvSpPr>
          <p:spPr>
            <a:xfrm>
              <a:off x="4208978" y="4355289"/>
              <a:ext cx="586435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6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LOADING..</a:t>
              </a:r>
            </a:p>
          </p:txBody>
        </p:sp>
        <p:sp>
          <p:nvSpPr>
            <p:cNvPr id="7" name="Frame 6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91517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6" name="Group 5"/>
            <p:cNvGrpSpPr/>
            <p:nvPr/>
          </p:nvGrpSpPr>
          <p:grpSpPr>
            <a:xfrm>
              <a:off x="1596000" y="0"/>
              <a:ext cx="9000000" cy="6858000"/>
              <a:chOff x="1264541" y="0"/>
              <a:chExt cx="9000000" cy="6858000"/>
            </a:xfrm>
          </p:grpSpPr>
          <p:pic>
            <p:nvPicPr>
              <p:cNvPr id="13" name="Picture 12"/>
              <p:cNvPicPr>
                <a:picLocks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contrast="2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264541" y="18000"/>
                <a:ext cx="9000000" cy="6840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264541" y="0"/>
                <a:ext cx="9000000" cy="6858000"/>
              </a:xfrm>
              <a:prstGeom prst="rect">
                <a:avLst/>
              </a:prstGeom>
            </p:spPr>
          </p:pic>
        </p:grpSp>
        <p:sp>
          <p:nvSpPr>
            <p:cNvPr id="14" name="TextBox 13"/>
            <p:cNvSpPr txBox="1"/>
            <p:nvPr/>
          </p:nvSpPr>
          <p:spPr>
            <a:xfrm>
              <a:off x="4208978" y="4355289"/>
              <a:ext cx="586435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6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LOADING…</a:t>
              </a:r>
            </a:p>
          </p:txBody>
        </p:sp>
        <p:sp>
          <p:nvSpPr>
            <p:cNvPr id="7" name="Frame 6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16494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38" name="Group 37"/>
            <p:cNvGrpSpPr/>
            <p:nvPr/>
          </p:nvGrpSpPr>
          <p:grpSpPr>
            <a:xfrm>
              <a:off x="1595997" y="0"/>
              <a:ext cx="9000003" cy="6876000"/>
              <a:chOff x="1595997" y="0"/>
              <a:chExt cx="9000003" cy="6876000"/>
            </a:xfrm>
          </p:grpSpPr>
          <p:pic>
            <p:nvPicPr>
              <p:cNvPr id="39" name="Picture 38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596000" y="0"/>
                <a:ext cx="9000000" cy="6858000"/>
              </a:xfrm>
              <a:prstGeom prst="rect">
                <a:avLst/>
              </a:prstGeom>
            </p:spPr>
          </p:pic>
          <p:grpSp>
            <p:nvGrpSpPr>
              <p:cNvPr id="40" name="Group 39"/>
              <p:cNvGrpSpPr/>
              <p:nvPr/>
            </p:nvGrpSpPr>
            <p:grpSpPr>
              <a:xfrm>
                <a:off x="2282528" y="1018761"/>
                <a:ext cx="7626944" cy="2988485"/>
                <a:chOff x="2512479" y="850443"/>
                <a:chExt cx="7626944" cy="2988485"/>
              </a:xfrm>
            </p:grpSpPr>
            <p:sp>
              <p:nvSpPr>
                <p:cNvPr id="47" name="Rounded Rectangle 46"/>
                <p:cNvSpPr/>
                <p:nvPr/>
              </p:nvSpPr>
              <p:spPr>
                <a:xfrm>
                  <a:off x="2512479" y="850443"/>
                  <a:ext cx="7626944" cy="2988485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8" name="Rectangle 47"/>
                <p:cNvSpPr/>
                <p:nvPr/>
              </p:nvSpPr>
              <p:spPr>
                <a:xfrm flipH="1">
                  <a:off x="2841492" y="1811695"/>
                  <a:ext cx="6968912" cy="714515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Please do not exit.</a:t>
                  </a:r>
                </a:p>
              </p:txBody>
            </p:sp>
          </p:grpSp>
          <p:sp>
            <p:nvSpPr>
              <p:cNvPr id="41" name="Rectangle 40"/>
              <p:cNvSpPr/>
              <p:nvPr/>
            </p:nvSpPr>
            <p:spPr>
              <a:xfrm>
                <a:off x="3294924" y="1977587"/>
                <a:ext cx="5602147" cy="457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4791919" y="4711145"/>
                <a:ext cx="5211337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6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Evolving</a:t>
                </a:r>
              </a:p>
            </p:txBody>
          </p:sp>
          <p:sp>
            <p:nvSpPr>
              <p:cNvPr id="43" name="Frame 42"/>
              <p:cNvSpPr/>
              <p:nvPr/>
            </p:nvSpPr>
            <p:spPr>
              <a:xfrm>
                <a:off x="1595997" y="0"/>
                <a:ext cx="9000000" cy="6876000"/>
              </a:xfrm>
              <a:prstGeom prst="frame">
                <a:avLst>
                  <a:gd name="adj1" fmla="val 3386"/>
                </a:avLst>
              </a:prstGeom>
              <a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29000" contrast="1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Rectangle 43"/>
              <p:cNvSpPr/>
              <p:nvPr/>
            </p:nvSpPr>
            <p:spPr>
              <a:xfrm flipH="1">
                <a:off x="3294924" y="1115067"/>
                <a:ext cx="5602146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5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Evolving Generation</a:t>
                </a:r>
              </a:p>
            </p:txBody>
          </p:sp>
        </p:grp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21396" y="4749245"/>
              <a:ext cx="1155563" cy="114753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5537429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20" name="Group 19"/>
            <p:cNvGrpSpPr/>
            <p:nvPr/>
          </p:nvGrpSpPr>
          <p:grpSpPr>
            <a:xfrm>
              <a:off x="1595997" y="0"/>
              <a:ext cx="9000003" cy="6876000"/>
              <a:chOff x="1595997" y="0"/>
              <a:chExt cx="9000003" cy="6876000"/>
            </a:xfrm>
          </p:grpSpPr>
          <p:pic>
            <p:nvPicPr>
              <p:cNvPr id="23" name="Picture 22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596000" y="0"/>
                <a:ext cx="9000000" cy="6858000"/>
              </a:xfrm>
              <a:prstGeom prst="rect">
                <a:avLst/>
              </a:prstGeom>
            </p:spPr>
          </p:pic>
          <p:grpSp>
            <p:nvGrpSpPr>
              <p:cNvPr id="26" name="Group 25"/>
              <p:cNvGrpSpPr/>
              <p:nvPr/>
            </p:nvGrpSpPr>
            <p:grpSpPr>
              <a:xfrm>
                <a:off x="2282528" y="1018761"/>
                <a:ext cx="7626944" cy="2988485"/>
                <a:chOff x="2512479" y="850443"/>
                <a:chExt cx="7626944" cy="2988485"/>
              </a:xfrm>
            </p:grpSpPr>
            <p:sp>
              <p:nvSpPr>
                <p:cNvPr id="36" name="Rounded Rectangle 35"/>
                <p:cNvSpPr/>
                <p:nvPr/>
              </p:nvSpPr>
              <p:spPr>
                <a:xfrm>
                  <a:off x="2512479" y="850443"/>
                  <a:ext cx="7626944" cy="2988485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7" name="Rectangle 36"/>
                <p:cNvSpPr/>
                <p:nvPr/>
              </p:nvSpPr>
              <p:spPr>
                <a:xfrm flipH="1">
                  <a:off x="2841492" y="1811695"/>
                  <a:ext cx="6968912" cy="714515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Please do not exit.</a:t>
                  </a:r>
                </a:p>
              </p:txBody>
            </p:sp>
          </p:grpSp>
          <p:sp>
            <p:nvSpPr>
              <p:cNvPr id="32" name="Rectangle 31"/>
              <p:cNvSpPr/>
              <p:nvPr/>
            </p:nvSpPr>
            <p:spPr>
              <a:xfrm>
                <a:off x="3294924" y="1977587"/>
                <a:ext cx="5602147" cy="457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4791919" y="4711145"/>
                <a:ext cx="5211337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6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Evolving.</a:t>
                </a:r>
              </a:p>
            </p:txBody>
          </p:sp>
          <p:sp>
            <p:nvSpPr>
              <p:cNvPr id="34" name="Frame 33"/>
              <p:cNvSpPr/>
              <p:nvPr/>
            </p:nvSpPr>
            <p:spPr>
              <a:xfrm>
                <a:off x="1595997" y="0"/>
                <a:ext cx="9000000" cy="6876000"/>
              </a:xfrm>
              <a:prstGeom prst="frame">
                <a:avLst>
                  <a:gd name="adj1" fmla="val 3386"/>
                </a:avLst>
              </a:prstGeom>
              <a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29000" contrast="1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Rectangle 34"/>
              <p:cNvSpPr/>
              <p:nvPr/>
            </p:nvSpPr>
            <p:spPr>
              <a:xfrm flipH="1">
                <a:off x="3294924" y="1115067"/>
                <a:ext cx="5602146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5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Evolving Generation</a:t>
                </a:r>
              </a:p>
            </p:txBody>
          </p:sp>
        </p:grpSp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21396" y="4749245"/>
              <a:ext cx="1155563" cy="114753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0159778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16" name="Group 15"/>
            <p:cNvGrpSpPr/>
            <p:nvPr/>
          </p:nvGrpSpPr>
          <p:grpSpPr>
            <a:xfrm>
              <a:off x="1595997" y="0"/>
              <a:ext cx="9000003" cy="6876000"/>
              <a:chOff x="1595997" y="0"/>
              <a:chExt cx="9000003" cy="6876000"/>
            </a:xfrm>
          </p:grpSpPr>
          <p:pic>
            <p:nvPicPr>
              <p:cNvPr id="18" name="Picture 17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596000" y="0"/>
                <a:ext cx="9000000" cy="6858000"/>
              </a:xfrm>
              <a:prstGeom prst="rect">
                <a:avLst/>
              </a:prstGeom>
            </p:spPr>
          </p:pic>
          <p:grpSp>
            <p:nvGrpSpPr>
              <p:cNvPr id="19" name="Group 18"/>
              <p:cNvGrpSpPr/>
              <p:nvPr/>
            </p:nvGrpSpPr>
            <p:grpSpPr>
              <a:xfrm>
                <a:off x="2282528" y="1018761"/>
                <a:ext cx="7626944" cy="2988485"/>
                <a:chOff x="2512479" y="850443"/>
                <a:chExt cx="7626944" cy="2988485"/>
              </a:xfrm>
            </p:grpSpPr>
            <p:sp>
              <p:nvSpPr>
                <p:cNvPr id="24" name="Rounded Rectangle 23"/>
                <p:cNvSpPr/>
                <p:nvPr/>
              </p:nvSpPr>
              <p:spPr>
                <a:xfrm>
                  <a:off x="2512479" y="850443"/>
                  <a:ext cx="7626944" cy="2988485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5" name="Rectangle 24"/>
                <p:cNvSpPr/>
                <p:nvPr/>
              </p:nvSpPr>
              <p:spPr>
                <a:xfrm flipH="1">
                  <a:off x="2841492" y="1811695"/>
                  <a:ext cx="6968912" cy="714515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Please do not exit.</a:t>
                  </a:r>
                </a:p>
              </p:txBody>
            </p:sp>
          </p:grpSp>
          <p:sp>
            <p:nvSpPr>
              <p:cNvPr id="20" name="Rectangle 19"/>
              <p:cNvSpPr/>
              <p:nvPr/>
            </p:nvSpPr>
            <p:spPr>
              <a:xfrm>
                <a:off x="3294924" y="1977587"/>
                <a:ext cx="5602147" cy="457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4791919" y="4711145"/>
                <a:ext cx="5211337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6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Evolving..</a:t>
                </a:r>
              </a:p>
            </p:txBody>
          </p:sp>
          <p:sp>
            <p:nvSpPr>
              <p:cNvPr id="22" name="Frame 21"/>
              <p:cNvSpPr/>
              <p:nvPr/>
            </p:nvSpPr>
            <p:spPr>
              <a:xfrm>
                <a:off x="1595997" y="0"/>
                <a:ext cx="9000000" cy="6876000"/>
              </a:xfrm>
              <a:prstGeom prst="frame">
                <a:avLst>
                  <a:gd name="adj1" fmla="val 3386"/>
                </a:avLst>
              </a:prstGeom>
              <a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29000" contrast="1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3294924" y="1115067"/>
                <a:ext cx="5602146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5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Evolving Generation</a:t>
                </a:r>
              </a:p>
            </p:txBody>
          </p:sp>
        </p:grp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21396" y="4749245"/>
              <a:ext cx="1155563" cy="114753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5399482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16" name="Group 15"/>
            <p:cNvGrpSpPr/>
            <p:nvPr/>
          </p:nvGrpSpPr>
          <p:grpSpPr>
            <a:xfrm>
              <a:off x="1595997" y="0"/>
              <a:ext cx="9000003" cy="6876000"/>
              <a:chOff x="1595997" y="0"/>
              <a:chExt cx="9000003" cy="6876000"/>
            </a:xfrm>
          </p:grpSpPr>
          <p:pic>
            <p:nvPicPr>
              <p:cNvPr id="18" name="Picture 17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596000" y="0"/>
                <a:ext cx="9000000" cy="6858000"/>
              </a:xfrm>
              <a:prstGeom prst="rect">
                <a:avLst/>
              </a:prstGeom>
            </p:spPr>
          </p:pic>
          <p:grpSp>
            <p:nvGrpSpPr>
              <p:cNvPr id="19" name="Group 18"/>
              <p:cNvGrpSpPr/>
              <p:nvPr/>
            </p:nvGrpSpPr>
            <p:grpSpPr>
              <a:xfrm>
                <a:off x="2282528" y="1018761"/>
                <a:ext cx="7626944" cy="2988485"/>
                <a:chOff x="2512479" y="850443"/>
                <a:chExt cx="7626944" cy="2988485"/>
              </a:xfrm>
            </p:grpSpPr>
            <p:sp>
              <p:nvSpPr>
                <p:cNvPr id="24" name="Rounded Rectangle 23"/>
                <p:cNvSpPr/>
                <p:nvPr/>
              </p:nvSpPr>
              <p:spPr>
                <a:xfrm>
                  <a:off x="2512479" y="850443"/>
                  <a:ext cx="7626944" cy="2988485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5" name="Rectangle 24"/>
                <p:cNvSpPr/>
                <p:nvPr/>
              </p:nvSpPr>
              <p:spPr>
                <a:xfrm flipH="1">
                  <a:off x="2841492" y="1811695"/>
                  <a:ext cx="6968912" cy="714515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Please do not exit.</a:t>
                  </a:r>
                </a:p>
              </p:txBody>
            </p:sp>
          </p:grpSp>
          <p:sp>
            <p:nvSpPr>
              <p:cNvPr id="20" name="Rectangle 19"/>
              <p:cNvSpPr/>
              <p:nvPr/>
            </p:nvSpPr>
            <p:spPr>
              <a:xfrm>
                <a:off x="3294924" y="1977587"/>
                <a:ext cx="5602147" cy="457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4791919" y="4711145"/>
                <a:ext cx="5211337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6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Evolving…</a:t>
                </a:r>
              </a:p>
            </p:txBody>
          </p:sp>
          <p:sp>
            <p:nvSpPr>
              <p:cNvPr id="22" name="Frame 21"/>
              <p:cNvSpPr/>
              <p:nvPr/>
            </p:nvSpPr>
            <p:spPr>
              <a:xfrm>
                <a:off x="1595997" y="0"/>
                <a:ext cx="9000000" cy="6876000"/>
              </a:xfrm>
              <a:prstGeom prst="frame">
                <a:avLst>
                  <a:gd name="adj1" fmla="val 3386"/>
                </a:avLst>
              </a:prstGeom>
              <a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29000" contrast="1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3294924" y="1115067"/>
                <a:ext cx="5602146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5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Evolving Generation</a:t>
                </a:r>
              </a:p>
            </p:txBody>
          </p:sp>
        </p:grp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21396" y="4749245"/>
              <a:ext cx="1155563" cy="114753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649820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4" y="659934"/>
              <a:ext cx="7626944" cy="4270805"/>
              <a:chOff x="2512479" y="850442"/>
              <a:chExt cx="7626944" cy="4270805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2"/>
                <a:ext cx="7626944" cy="4270805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3" y="2185327"/>
                <a:ext cx="6968912" cy="154597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If this is your first time playing. The aim of the game is to evolve a population of camouflaged ‘prey’ to habitats that you choose.</a:t>
                </a:r>
              </a:p>
              <a:p>
                <a:pPr algn="ctr"/>
                <a:endParaRPr lang="en-GB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endParaRPr>
              </a:p>
              <a:p>
                <a:pPr algn="ctr"/>
                <a:r>
                  <a:rPr lang="en-GB" sz="24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Get Photos </a:t>
                </a:r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	</a:t>
                </a:r>
                <a:r>
                  <a:rPr lang="en-GB" sz="24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Create a Population </a:t>
                </a:r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	</a:t>
                </a:r>
                <a:r>
                  <a:rPr lang="en-GB" sz="24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Then Play!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1" y="1758455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ame 1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1" y="772058"/>
              <a:ext cx="560214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1) How to Play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3564369" y="5156772"/>
              <a:ext cx="5063250" cy="1152152"/>
              <a:chOff x="3682678" y="5156773"/>
              <a:chExt cx="5063250" cy="1152152"/>
            </a:xfrm>
          </p:grpSpPr>
          <p:sp>
            <p:nvSpPr>
              <p:cNvPr id="11" name="Right Arrow 10"/>
              <p:cNvSpPr/>
              <p:nvPr/>
            </p:nvSpPr>
            <p:spPr>
              <a:xfrm>
                <a:off x="7257642" y="5156773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atin typeface="Bahnschrift SemiLight SemiConde" panose="020B0502040204020203" pitchFamily="34" charset="0"/>
                  </a:rPr>
                  <a:t>Next Page</a:t>
                </a:r>
              </a:p>
            </p:txBody>
          </p:sp>
          <p:sp>
            <p:nvSpPr>
              <p:cNvPr id="12" name="Right Arrow 11"/>
              <p:cNvSpPr/>
              <p:nvPr/>
            </p:nvSpPr>
            <p:spPr>
              <a:xfrm flipH="1">
                <a:off x="3682678" y="5156774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>
                    <a:latin typeface="Bahnschrift SemiLight SemiConde" panose="020B0502040204020203" pitchFamily="34" charset="0"/>
                  </a:rPr>
                  <a:t>Prior </a:t>
                </a:r>
                <a:r>
                  <a:rPr lang="en-GB" dirty="0">
                    <a:latin typeface="Bahnschrift SemiLight SemiConde" panose="020B0502040204020203" pitchFamily="34" charset="0"/>
                  </a:rPr>
                  <a:t>Page</a:t>
                </a:r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3294921" y="3766824"/>
              <a:ext cx="969953" cy="651763"/>
              <a:chOff x="7733165" y="1246562"/>
              <a:chExt cx="1030967" cy="646053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7733165" y="1349983"/>
                <a:ext cx="1030967" cy="54263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8030910" y="1246562"/>
                <a:ext cx="435476" cy="241093"/>
              </a:xfrm>
              <a:prstGeom prst="roundRect">
                <a:avLst>
                  <a:gd name="adj" fmla="val 4827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7809366" y="1430829"/>
                <a:ext cx="92574" cy="91338"/>
              </a:xfrm>
              <a:prstGeom prst="ellipse">
                <a:avLst/>
              </a:pr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Donut 23"/>
              <p:cNvSpPr/>
              <p:nvPr/>
            </p:nvSpPr>
            <p:spPr>
              <a:xfrm>
                <a:off x="8063103" y="1434426"/>
                <a:ext cx="380826" cy="375741"/>
              </a:xfrm>
              <a:prstGeom prst="donut">
                <a:avLst>
                  <a:gd name="adj" fmla="val 12685"/>
                </a:avLst>
              </a:pr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365756" y="3607025"/>
              <a:ext cx="1460476" cy="1059246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798512" y="3573066"/>
              <a:ext cx="1098556" cy="11271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425600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9A2F647-5C6A-4BA4-BE33-9371C97ED061}"/>
              </a:ext>
            </a:extLst>
          </p:cNvPr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sp>
          <p:nvSpPr>
            <p:cNvPr id="22" name="Rounded Rectangle 21"/>
            <p:cNvSpPr/>
            <p:nvPr/>
          </p:nvSpPr>
          <p:spPr>
            <a:xfrm>
              <a:off x="2677882" y="460199"/>
              <a:ext cx="6836229" cy="1705591"/>
            </a:xfrm>
            <a:prstGeom prst="roundRect">
              <a:avLst>
                <a:gd name="adj" fmla="val 17263"/>
              </a:avLst>
            </a:prstGeom>
            <a:solidFill>
              <a:srgbClr val="1A1B10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ame 1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3969507" y="2286454"/>
              <a:ext cx="4252986" cy="4136715"/>
              <a:chOff x="3924239" y="2370179"/>
              <a:chExt cx="4252986" cy="4136715"/>
            </a:xfrm>
            <a:solidFill>
              <a:srgbClr val="1A1B10"/>
            </a:solidFill>
          </p:grpSpPr>
          <p:grpSp>
            <p:nvGrpSpPr>
              <p:cNvPr id="13" name="Group 12"/>
              <p:cNvGrpSpPr/>
              <p:nvPr/>
            </p:nvGrpSpPr>
            <p:grpSpPr>
              <a:xfrm>
                <a:off x="3924241" y="5568512"/>
                <a:ext cx="4252984" cy="938382"/>
                <a:chOff x="4314296" y="4669474"/>
                <a:chExt cx="2115941" cy="938382"/>
              </a:xfrm>
              <a:grpFill/>
            </p:grpSpPr>
            <p:sp>
              <p:nvSpPr>
                <p:cNvPr id="16" name="Rounded Rectangle 15"/>
                <p:cNvSpPr/>
                <p:nvPr/>
              </p:nvSpPr>
              <p:spPr>
                <a:xfrm>
                  <a:off x="4314296" y="4669474"/>
                  <a:ext cx="2115941" cy="938382"/>
                </a:xfrm>
                <a:prstGeom prst="roundRect">
                  <a:avLst/>
                </a:prstGeom>
                <a:grpFill/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000"/>
                </a:p>
              </p:txBody>
            </p:sp>
            <p:sp>
              <p:nvSpPr>
                <p:cNvPr id="17" name="Rectangle 16"/>
                <p:cNvSpPr/>
                <p:nvPr/>
              </p:nvSpPr>
              <p:spPr>
                <a:xfrm flipH="1">
                  <a:off x="4498191" y="4694842"/>
                  <a:ext cx="1711778" cy="887646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4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Exit Game</a:t>
                  </a:r>
                </a:p>
              </p:txBody>
            </p:sp>
          </p:grpSp>
          <p:grpSp>
            <p:nvGrpSpPr>
              <p:cNvPr id="18" name="Group 17"/>
              <p:cNvGrpSpPr/>
              <p:nvPr/>
            </p:nvGrpSpPr>
            <p:grpSpPr>
              <a:xfrm>
                <a:off x="3924239" y="3440578"/>
                <a:ext cx="4216431" cy="944478"/>
                <a:chOff x="4314295" y="4644106"/>
                <a:chExt cx="2115941" cy="944478"/>
              </a:xfrm>
              <a:grpFill/>
            </p:grpSpPr>
            <p:sp>
              <p:nvSpPr>
                <p:cNvPr id="21" name="Rounded Rectangle 20"/>
                <p:cNvSpPr/>
                <p:nvPr/>
              </p:nvSpPr>
              <p:spPr>
                <a:xfrm>
                  <a:off x="4314295" y="4650202"/>
                  <a:ext cx="2115941" cy="938382"/>
                </a:xfrm>
                <a:prstGeom prst="roundRect">
                  <a:avLst/>
                </a:prstGeom>
                <a:grpFill/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000"/>
                </a:p>
              </p:txBody>
            </p:sp>
            <p:sp>
              <p:nvSpPr>
                <p:cNvPr id="28" name="Rectangle 27"/>
                <p:cNvSpPr/>
                <p:nvPr/>
              </p:nvSpPr>
              <p:spPr>
                <a:xfrm flipH="1">
                  <a:off x="4573063" y="4644106"/>
                  <a:ext cx="1598406" cy="887646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4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New Game</a:t>
                  </a:r>
                </a:p>
              </p:txBody>
            </p:sp>
          </p:grpSp>
          <p:grpSp>
            <p:nvGrpSpPr>
              <p:cNvPr id="29" name="Group 28"/>
              <p:cNvGrpSpPr/>
              <p:nvPr/>
            </p:nvGrpSpPr>
            <p:grpSpPr>
              <a:xfrm>
                <a:off x="3924239" y="2370179"/>
                <a:ext cx="4216431" cy="949735"/>
                <a:chOff x="4314296" y="4658121"/>
                <a:chExt cx="2115941" cy="949735"/>
              </a:xfrm>
              <a:grpFill/>
            </p:grpSpPr>
            <p:sp>
              <p:nvSpPr>
                <p:cNvPr id="30" name="Rounded Rectangle 29"/>
                <p:cNvSpPr/>
                <p:nvPr/>
              </p:nvSpPr>
              <p:spPr>
                <a:xfrm>
                  <a:off x="4314296" y="4669474"/>
                  <a:ext cx="2115941" cy="938382"/>
                </a:xfrm>
                <a:prstGeom prst="roundRect">
                  <a:avLst/>
                </a:prstGeom>
                <a:grpFill/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000"/>
                </a:p>
              </p:txBody>
            </p:sp>
            <p:sp>
              <p:nvSpPr>
                <p:cNvPr id="31" name="Rectangle 30"/>
                <p:cNvSpPr/>
                <p:nvPr/>
              </p:nvSpPr>
              <p:spPr>
                <a:xfrm flipH="1">
                  <a:off x="4542863" y="4658121"/>
                  <a:ext cx="1695491" cy="887646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4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Tutorial</a:t>
                  </a:r>
                </a:p>
              </p:txBody>
            </p:sp>
          </p:grpSp>
          <p:grpSp>
            <p:nvGrpSpPr>
              <p:cNvPr id="32" name="Group 31"/>
              <p:cNvGrpSpPr/>
              <p:nvPr/>
            </p:nvGrpSpPr>
            <p:grpSpPr>
              <a:xfrm>
                <a:off x="3924241" y="4491861"/>
                <a:ext cx="4216431" cy="963750"/>
                <a:chOff x="4314296" y="4644106"/>
                <a:chExt cx="2115941" cy="963750"/>
              </a:xfrm>
              <a:grpFill/>
            </p:grpSpPr>
            <p:sp>
              <p:nvSpPr>
                <p:cNvPr id="33" name="Rounded Rectangle 32"/>
                <p:cNvSpPr/>
                <p:nvPr/>
              </p:nvSpPr>
              <p:spPr>
                <a:xfrm>
                  <a:off x="4314296" y="4669474"/>
                  <a:ext cx="2115941" cy="938382"/>
                </a:xfrm>
                <a:prstGeom prst="roundRect">
                  <a:avLst/>
                </a:prstGeom>
                <a:grpFill/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000"/>
                </a:p>
              </p:txBody>
            </p:sp>
            <p:sp>
              <p:nvSpPr>
                <p:cNvPr id="34" name="Rectangle 33"/>
                <p:cNvSpPr/>
                <p:nvPr/>
              </p:nvSpPr>
              <p:spPr>
                <a:xfrm flipH="1">
                  <a:off x="4573063" y="4644106"/>
                  <a:ext cx="1598406" cy="887646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4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Load Game</a:t>
                  </a:r>
                </a:p>
              </p:txBody>
            </p:sp>
          </p:grpSp>
        </p:grp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935CD1A-0705-479D-B38F-4F1F498325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311439" y="517702"/>
              <a:ext cx="744483" cy="1225444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296D060F-1226-481A-8397-465E8DA14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8032969" y="517702"/>
              <a:ext cx="744483" cy="122544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B44914F-D4D5-4C8B-A848-0512141BE43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470398" y="613235"/>
              <a:ext cx="3251204" cy="891906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8A2D7EB9-EA0F-4276-9ED5-A923BF1FE0CE}"/>
                </a:ext>
              </a:extLst>
            </p:cNvPr>
            <p:cNvGrpSpPr/>
            <p:nvPr/>
          </p:nvGrpSpPr>
          <p:grpSpPr>
            <a:xfrm>
              <a:off x="4634541" y="1572743"/>
              <a:ext cx="2922918" cy="540945"/>
              <a:chOff x="4536204" y="1623543"/>
              <a:chExt cx="2922918" cy="540945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5E0D78E5-AE5D-47F1-A4BD-0BA65A020D0C}"/>
                  </a:ext>
                </a:extLst>
              </p:cNvPr>
              <p:cNvSpPr txBox="1"/>
              <p:nvPr/>
            </p:nvSpPr>
            <p:spPr>
              <a:xfrm>
                <a:off x="4536204" y="1945486"/>
                <a:ext cx="746083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8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Photograph</a:t>
                </a:r>
              </a:p>
            </p:txBody>
          </p: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B33E86FE-5040-4795-A65E-6EA0A6138A7A}"/>
                  </a:ext>
                </a:extLst>
              </p:cNvPr>
              <p:cNvGrpSpPr/>
              <p:nvPr/>
            </p:nvGrpSpPr>
            <p:grpSpPr>
              <a:xfrm>
                <a:off x="4745138" y="1699074"/>
                <a:ext cx="324486" cy="203340"/>
                <a:chOff x="4160295" y="3728472"/>
                <a:chExt cx="594650" cy="372636"/>
              </a:xfrm>
              <a:solidFill>
                <a:schemeClr val="bg1"/>
              </a:solidFill>
            </p:grpSpPr>
            <p:sp>
              <p:nvSpPr>
                <p:cNvPr id="45" name="Freeform: Shape 44">
                  <a:extLst>
                    <a:ext uri="{FF2B5EF4-FFF2-40B4-BE49-F238E27FC236}">
                      <a16:creationId xmlns:a16="http://schemas.microsoft.com/office/drawing/2014/main" id="{1CA33EB2-1465-4D97-8801-DF149E4F22C9}"/>
                    </a:ext>
                  </a:extLst>
                </p:cNvPr>
                <p:cNvSpPr/>
                <p:nvPr/>
              </p:nvSpPr>
              <p:spPr>
                <a:xfrm>
                  <a:off x="4160295" y="3728472"/>
                  <a:ext cx="594650" cy="372636"/>
                </a:xfrm>
                <a:custGeom>
                  <a:avLst/>
                  <a:gdLst>
                    <a:gd name="connsiteX0" fmla="*/ 238864 w 594650"/>
                    <a:gd name="connsiteY0" fmla="*/ 0 h 372636"/>
                    <a:gd name="connsiteX1" fmla="*/ 355786 w 594650"/>
                    <a:gd name="connsiteY1" fmla="*/ 0 h 372636"/>
                    <a:gd name="connsiteX2" fmla="*/ 403253 w 594650"/>
                    <a:gd name="connsiteY2" fmla="*/ 19661 h 372636"/>
                    <a:gd name="connsiteX3" fmla="*/ 419817 w 594650"/>
                    <a:gd name="connsiteY3" fmla="*/ 59652 h 372636"/>
                    <a:gd name="connsiteX4" fmla="*/ 594650 w 594650"/>
                    <a:gd name="connsiteY4" fmla="*/ 59652 h 372636"/>
                    <a:gd name="connsiteX5" fmla="*/ 594650 w 594650"/>
                    <a:gd name="connsiteY5" fmla="*/ 372636 h 372636"/>
                    <a:gd name="connsiteX6" fmla="*/ 0 w 594650"/>
                    <a:gd name="connsiteY6" fmla="*/ 372636 h 372636"/>
                    <a:gd name="connsiteX7" fmla="*/ 0 w 594650"/>
                    <a:gd name="connsiteY7" fmla="*/ 59652 h 372636"/>
                    <a:gd name="connsiteX8" fmla="*/ 174833 w 594650"/>
                    <a:gd name="connsiteY8" fmla="*/ 59652 h 372636"/>
                    <a:gd name="connsiteX9" fmla="*/ 191397 w 594650"/>
                    <a:gd name="connsiteY9" fmla="*/ 19661 h 372636"/>
                    <a:gd name="connsiteX10" fmla="*/ 238864 w 594650"/>
                    <a:gd name="connsiteY10" fmla="*/ 0 h 372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94650" h="372636">
                      <a:moveTo>
                        <a:pt x="238864" y="0"/>
                      </a:moveTo>
                      <a:lnTo>
                        <a:pt x="355786" y="0"/>
                      </a:lnTo>
                      <a:cubicBezTo>
                        <a:pt x="374323" y="0"/>
                        <a:pt x="391105" y="7513"/>
                        <a:pt x="403253" y="19661"/>
                      </a:cubicBezTo>
                      <a:lnTo>
                        <a:pt x="419817" y="59652"/>
                      </a:lnTo>
                      <a:lnTo>
                        <a:pt x="594650" y="59652"/>
                      </a:lnTo>
                      <a:lnTo>
                        <a:pt x="594650" y="372636"/>
                      </a:lnTo>
                      <a:lnTo>
                        <a:pt x="0" y="372636"/>
                      </a:lnTo>
                      <a:lnTo>
                        <a:pt x="0" y="59652"/>
                      </a:lnTo>
                      <a:lnTo>
                        <a:pt x="174833" y="59652"/>
                      </a:lnTo>
                      <a:lnTo>
                        <a:pt x="191397" y="19661"/>
                      </a:lnTo>
                      <a:cubicBezTo>
                        <a:pt x="203545" y="7513"/>
                        <a:pt x="220327" y="0"/>
                        <a:pt x="23886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GB" sz="11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8C4F174B-F320-4462-9D45-E078B2FBC9AB}"/>
                    </a:ext>
                  </a:extLst>
                </p:cNvPr>
                <p:cNvSpPr/>
                <p:nvPr/>
              </p:nvSpPr>
              <p:spPr>
                <a:xfrm>
                  <a:off x="4204247" y="3834751"/>
                  <a:ext cx="53396" cy="52683"/>
                </a:xfrm>
                <a:prstGeom prst="ellipse">
                  <a:avLst/>
                </a:prstGeom>
                <a:solidFill>
                  <a:schemeClr val="tx1"/>
                </a:solidFill>
                <a:ln w="3175"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1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47" name="Donut 28">
                  <a:extLst>
                    <a:ext uri="{FF2B5EF4-FFF2-40B4-BE49-F238E27FC236}">
                      <a16:creationId xmlns:a16="http://schemas.microsoft.com/office/drawing/2014/main" id="{8F1DA66A-50DF-41AE-AA63-EEA4E86DEC86}"/>
                    </a:ext>
                  </a:extLst>
                </p:cNvPr>
                <p:cNvSpPr/>
                <p:nvPr/>
              </p:nvSpPr>
              <p:spPr>
                <a:xfrm>
                  <a:off x="4350599" y="3836826"/>
                  <a:ext cx="219656" cy="216723"/>
                </a:xfrm>
                <a:prstGeom prst="donut">
                  <a:avLst>
                    <a:gd name="adj" fmla="val 24292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10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9E8D43F5-940F-4EE5-9260-A3E12C4C49B7}"/>
                  </a:ext>
                </a:extLst>
              </p:cNvPr>
              <p:cNvSpPr txBox="1"/>
              <p:nvPr/>
            </p:nvSpPr>
            <p:spPr>
              <a:xfrm>
                <a:off x="5988201" y="1949044"/>
                <a:ext cx="746083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8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Evolve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1F379FE-052A-4A7B-ACE7-593096EEF6AA}"/>
                  </a:ext>
                </a:extLst>
              </p:cNvPr>
              <p:cNvSpPr txBox="1"/>
              <p:nvPr/>
            </p:nvSpPr>
            <p:spPr>
              <a:xfrm>
                <a:off x="6713039" y="1945486"/>
                <a:ext cx="746083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8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Analyse</a:t>
                </a:r>
              </a:p>
            </p:txBody>
          </p: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EDF2A9B1-B1FE-4514-B6A0-1CAF84C6FAA2}"/>
                  </a:ext>
                </a:extLst>
              </p:cNvPr>
              <p:cNvGrpSpPr/>
              <p:nvPr/>
            </p:nvGrpSpPr>
            <p:grpSpPr>
              <a:xfrm>
                <a:off x="6896930" y="1623543"/>
                <a:ext cx="378300" cy="279501"/>
                <a:chOff x="16525226" y="-8031880"/>
                <a:chExt cx="796027" cy="489766"/>
              </a:xfrm>
              <a:noFill/>
            </p:grpSpPr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F213C0A3-A37D-4A7B-B165-FCFB14901482}"/>
                    </a:ext>
                  </a:extLst>
                </p:cNvPr>
                <p:cNvCxnSpPr/>
                <p:nvPr/>
              </p:nvCxnSpPr>
              <p:spPr>
                <a:xfrm>
                  <a:off x="16525226" y="-7545387"/>
                  <a:ext cx="796027" cy="0"/>
                </a:xfrm>
                <a:prstGeom prst="line">
                  <a:avLst/>
                </a:prstGeom>
                <a:grpFill/>
                <a:ln w="19050">
                  <a:solidFill>
                    <a:schemeClr val="bg1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Straight Connector 51">
                  <a:extLst>
                    <a:ext uri="{FF2B5EF4-FFF2-40B4-BE49-F238E27FC236}">
                      <a16:creationId xmlns:a16="http://schemas.microsoft.com/office/drawing/2014/main" id="{B5AF2084-12F6-43CB-8F8F-D700AADBFA1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6525226" y="-8031880"/>
                  <a:ext cx="0" cy="489766"/>
                </a:xfrm>
                <a:prstGeom prst="line">
                  <a:avLst/>
                </a:prstGeom>
                <a:grpFill/>
                <a:ln w="19050">
                  <a:solidFill>
                    <a:schemeClr val="bg1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F441E94E-6DFF-4005-BC9C-DB83FBD3771D}"/>
                    </a:ext>
                  </a:extLst>
                </p:cNvPr>
                <p:cNvSpPr/>
                <p:nvPr/>
              </p:nvSpPr>
              <p:spPr>
                <a:xfrm flipH="1">
                  <a:off x="16525226" y="-7959510"/>
                  <a:ext cx="673277" cy="397656"/>
                </a:xfrm>
                <a:custGeom>
                  <a:avLst/>
                  <a:gdLst>
                    <a:gd name="connsiteX0" fmla="*/ 0 w 373380"/>
                    <a:gd name="connsiteY0" fmla="*/ 3093 h 418383"/>
                    <a:gd name="connsiteX1" fmla="*/ 83820 w 373380"/>
                    <a:gd name="connsiteY1" fmla="*/ 52623 h 418383"/>
                    <a:gd name="connsiteX2" fmla="*/ 160020 w 373380"/>
                    <a:gd name="connsiteY2" fmla="*/ 365043 h 418383"/>
                    <a:gd name="connsiteX3" fmla="*/ 373380 w 373380"/>
                    <a:gd name="connsiteY3" fmla="*/ 418383 h 418383"/>
                    <a:gd name="connsiteX0" fmla="*/ 0 w 373380"/>
                    <a:gd name="connsiteY0" fmla="*/ 0 h 415290"/>
                    <a:gd name="connsiteX1" fmla="*/ 160020 w 373380"/>
                    <a:gd name="connsiteY1" fmla="*/ 361950 h 415290"/>
                    <a:gd name="connsiteX2" fmla="*/ 373380 w 373380"/>
                    <a:gd name="connsiteY2" fmla="*/ 415290 h 415290"/>
                    <a:gd name="connsiteX0" fmla="*/ 0 w 373380"/>
                    <a:gd name="connsiteY0" fmla="*/ 0 h 415290"/>
                    <a:gd name="connsiteX1" fmla="*/ 160020 w 373380"/>
                    <a:gd name="connsiteY1" fmla="*/ 361950 h 415290"/>
                    <a:gd name="connsiteX2" fmla="*/ 373380 w 373380"/>
                    <a:gd name="connsiteY2" fmla="*/ 415290 h 415290"/>
                    <a:gd name="connsiteX0" fmla="*/ 0 w 373380"/>
                    <a:gd name="connsiteY0" fmla="*/ 0 h 415290"/>
                    <a:gd name="connsiteX1" fmla="*/ 160020 w 373380"/>
                    <a:gd name="connsiteY1" fmla="*/ 361950 h 415290"/>
                    <a:gd name="connsiteX2" fmla="*/ 373380 w 373380"/>
                    <a:gd name="connsiteY2" fmla="*/ 415290 h 415290"/>
                    <a:gd name="connsiteX0" fmla="*/ 0 w 373380"/>
                    <a:gd name="connsiteY0" fmla="*/ 0 h 415290"/>
                    <a:gd name="connsiteX1" fmla="*/ 160020 w 373380"/>
                    <a:gd name="connsiteY1" fmla="*/ 361950 h 415290"/>
                    <a:gd name="connsiteX2" fmla="*/ 373380 w 373380"/>
                    <a:gd name="connsiteY2" fmla="*/ 415290 h 415290"/>
                    <a:gd name="connsiteX0" fmla="*/ 0 w 373380"/>
                    <a:gd name="connsiteY0" fmla="*/ 0 h 415290"/>
                    <a:gd name="connsiteX1" fmla="*/ 160020 w 373380"/>
                    <a:gd name="connsiteY1" fmla="*/ 361950 h 415290"/>
                    <a:gd name="connsiteX2" fmla="*/ 373380 w 373380"/>
                    <a:gd name="connsiteY2" fmla="*/ 415290 h 415290"/>
                    <a:gd name="connsiteX0" fmla="*/ 0 w 373380"/>
                    <a:gd name="connsiteY0" fmla="*/ 0 h 415290"/>
                    <a:gd name="connsiteX1" fmla="*/ 160020 w 373380"/>
                    <a:gd name="connsiteY1" fmla="*/ 361950 h 415290"/>
                    <a:gd name="connsiteX2" fmla="*/ 373380 w 373380"/>
                    <a:gd name="connsiteY2" fmla="*/ 415290 h 415290"/>
                    <a:gd name="connsiteX0" fmla="*/ 0 w 373380"/>
                    <a:gd name="connsiteY0" fmla="*/ 0 h 415290"/>
                    <a:gd name="connsiteX1" fmla="*/ 160020 w 373380"/>
                    <a:gd name="connsiteY1" fmla="*/ 361950 h 415290"/>
                    <a:gd name="connsiteX2" fmla="*/ 373380 w 373380"/>
                    <a:gd name="connsiteY2" fmla="*/ 415290 h 415290"/>
                    <a:gd name="connsiteX0" fmla="*/ 0 w 373380"/>
                    <a:gd name="connsiteY0" fmla="*/ 0 h 416368"/>
                    <a:gd name="connsiteX1" fmla="*/ 160020 w 373380"/>
                    <a:gd name="connsiteY1" fmla="*/ 361950 h 416368"/>
                    <a:gd name="connsiteX2" fmla="*/ 373380 w 373380"/>
                    <a:gd name="connsiteY2" fmla="*/ 415290 h 416368"/>
                    <a:gd name="connsiteX0" fmla="*/ 0 w 373380"/>
                    <a:gd name="connsiteY0" fmla="*/ 0 h 416368"/>
                    <a:gd name="connsiteX1" fmla="*/ 160020 w 373380"/>
                    <a:gd name="connsiteY1" fmla="*/ 361950 h 416368"/>
                    <a:gd name="connsiteX2" fmla="*/ 373380 w 373380"/>
                    <a:gd name="connsiteY2" fmla="*/ 415290 h 416368"/>
                    <a:gd name="connsiteX0" fmla="*/ 0 w 373380"/>
                    <a:gd name="connsiteY0" fmla="*/ 0 h 415290"/>
                    <a:gd name="connsiteX1" fmla="*/ 160020 w 373380"/>
                    <a:gd name="connsiteY1" fmla="*/ 361950 h 415290"/>
                    <a:gd name="connsiteX2" fmla="*/ 373380 w 373380"/>
                    <a:gd name="connsiteY2" fmla="*/ 415290 h 415290"/>
                    <a:gd name="connsiteX0" fmla="*/ 0 w 373380"/>
                    <a:gd name="connsiteY0" fmla="*/ 0 h 415290"/>
                    <a:gd name="connsiteX1" fmla="*/ 160020 w 373380"/>
                    <a:gd name="connsiteY1" fmla="*/ 361950 h 415290"/>
                    <a:gd name="connsiteX2" fmla="*/ 373380 w 373380"/>
                    <a:gd name="connsiteY2" fmla="*/ 415290 h 415290"/>
                    <a:gd name="connsiteX0" fmla="*/ 0 w 373380"/>
                    <a:gd name="connsiteY0" fmla="*/ 0 h 415290"/>
                    <a:gd name="connsiteX1" fmla="*/ 160020 w 373380"/>
                    <a:gd name="connsiteY1" fmla="*/ 361950 h 415290"/>
                    <a:gd name="connsiteX2" fmla="*/ 373380 w 373380"/>
                    <a:gd name="connsiteY2" fmla="*/ 415290 h 415290"/>
                    <a:gd name="connsiteX0" fmla="*/ 0 w 373380"/>
                    <a:gd name="connsiteY0" fmla="*/ 0 h 415290"/>
                    <a:gd name="connsiteX1" fmla="*/ 160020 w 373380"/>
                    <a:gd name="connsiteY1" fmla="*/ 361950 h 415290"/>
                    <a:gd name="connsiteX2" fmla="*/ 373380 w 373380"/>
                    <a:gd name="connsiteY2" fmla="*/ 415290 h 415290"/>
                    <a:gd name="connsiteX0" fmla="*/ 0 w 373380"/>
                    <a:gd name="connsiteY0" fmla="*/ 203 h 415493"/>
                    <a:gd name="connsiteX1" fmla="*/ 160020 w 373380"/>
                    <a:gd name="connsiteY1" fmla="*/ 362153 h 415493"/>
                    <a:gd name="connsiteX2" fmla="*/ 373380 w 373380"/>
                    <a:gd name="connsiteY2" fmla="*/ 415493 h 415493"/>
                    <a:gd name="connsiteX0" fmla="*/ 0 w 373380"/>
                    <a:gd name="connsiteY0" fmla="*/ 463 h 415753"/>
                    <a:gd name="connsiteX1" fmla="*/ 220541 w 373380"/>
                    <a:gd name="connsiteY1" fmla="*/ 189345 h 415753"/>
                    <a:gd name="connsiteX2" fmla="*/ 373380 w 373380"/>
                    <a:gd name="connsiteY2" fmla="*/ 415753 h 415753"/>
                    <a:gd name="connsiteX0" fmla="*/ 0 w 373380"/>
                    <a:gd name="connsiteY0" fmla="*/ 772 h 416062"/>
                    <a:gd name="connsiteX1" fmla="*/ 236232 w 373380"/>
                    <a:gd name="connsiteY1" fmla="*/ 134780 h 416062"/>
                    <a:gd name="connsiteX2" fmla="*/ 373380 w 373380"/>
                    <a:gd name="connsiteY2" fmla="*/ 416062 h 416062"/>
                    <a:gd name="connsiteX0" fmla="*/ 0 w 373380"/>
                    <a:gd name="connsiteY0" fmla="*/ 2198 h 417488"/>
                    <a:gd name="connsiteX1" fmla="*/ 236232 w 373380"/>
                    <a:gd name="connsiteY1" fmla="*/ 136206 h 417488"/>
                    <a:gd name="connsiteX2" fmla="*/ 373380 w 373380"/>
                    <a:gd name="connsiteY2" fmla="*/ 417488 h 417488"/>
                    <a:gd name="connsiteX0" fmla="*/ 0 w 373380"/>
                    <a:gd name="connsiteY0" fmla="*/ 1095 h 416385"/>
                    <a:gd name="connsiteX1" fmla="*/ 236232 w 373380"/>
                    <a:gd name="connsiteY1" fmla="*/ 135103 h 416385"/>
                    <a:gd name="connsiteX2" fmla="*/ 373380 w 373380"/>
                    <a:gd name="connsiteY2" fmla="*/ 416385 h 416385"/>
                    <a:gd name="connsiteX0" fmla="*/ 0 w 373380"/>
                    <a:gd name="connsiteY0" fmla="*/ 0 h 415290"/>
                    <a:gd name="connsiteX1" fmla="*/ 236232 w 373380"/>
                    <a:gd name="connsiteY1" fmla="*/ 134008 h 415290"/>
                    <a:gd name="connsiteX2" fmla="*/ 373380 w 373380"/>
                    <a:gd name="connsiteY2" fmla="*/ 415290 h 415290"/>
                    <a:gd name="connsiteX0" fmla="*/ 0 w 373380"/>
                    <a:gd name="connsiteY0" fmla="*/ 0 h 415290"/>
                    <a:gd name="connsiteX1" fmla="*/ 236232 w 373380"/>
                    <a:gd name="connsiteY1" fmla="*/ 134008 h 415290"/>
                    <a:gd name="connsiteX2" fmla="*/ 373380 w 373380"/>
                    <a:gd name="connsiteY2" fmla="*/ 415290 h 4152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73380" h="415290">
                      <a:moveTo>
                        <a:pt x="0" y="0"/>
                      </a:moveTo>
                      <a:cubicBezTo>
                        <a:pt x="78744" y="44669"/>
                        <a:pt x="174002" y="64793"/>
                        <a:pt x="236232" y="134008"/>
                      </a:cubicBezTo>
                      <a:cubicBezTo>
                        <a:pt x="298462" y="203223"/>
                        <a:pt x="255905" y="403310"/>
                        <a:pt x="373380" y="415290"/>
                      </a:cubicBezTo>
                    </a:path>
                  </a:pathLst>
                </a:custGeom>
                <a:grp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2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15410281-D7C7-4678-87A8-06B646B647C5}"/>
                  </a:ext>
                </a:extLst>
              </p:cNvPr>
              <p:cNvGrpSpPr/>
              <p:nvPr/>
            </p:nvGrpSpPr>
            <p:grpSpPr>
              <a:xfrm>
                <a:off x="6210108" y="1634775"/>
                <a:ext cx="302267" cy="298595"/>
                <a:chOff x="5410957" y="5195706"/>
                <a:chExt cx="505686" cy="499543"/>
              </a:xfrm>
              <a:solidFill>
                <a:schemeClr val="bg1"/>
              </a:solidFill>
            </p:grpSpPr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005B932B-3692-44D6-BA4A-CDD6BA27B90B}"/>
                    </a:ext>
                  </a:extLst>
                </p:cNvPr>
                <p:cNvSpPr/>
                <p:nvPr/>
              </p:nvSpPr>
              <p:spPr>
                <a:xfrm>
                  <a:off x="5506710" y="5235605"/>
                  <a:ext cx="327823" cy="408909"/>
                </a:xfrm>
                <a:custGeom>
                  <a:avLst/>
                  <a:gdLst>
                    <a:gd name="connsiteX0" fmla="*/ 108145 w 327823"/>
                    <a:gd name="connsiteY0" fmla="*/ 255626 h 408909"/>
                    <a:gd name="connsiteX1" fmla="*/ 121671 w 327823"/>
                    <a:gd name="connsiteY1" fmla="*/ 292754 h 408909"/>
                    <a:gd name="connsiteX2" fmla="*/ 152193 w 327823"/>
                    <a:gd name="connsiteY2" fmla="*/ 282942 h 408909"/>
                    <a:gd name="connsiteX3" fmla="*/ 159204 w 327823"/>
                    <a:gd name="connsiteY3" fmla="*/ 278672 h 408909"/>
                    <a:gd name="connsiteX4" fmla="*/ 104636 w 327823"/>
                    <a:gd name="connsiteY4" fmla="*/ 192535 h 408909"/>
                    <a:gd name="connsiteX5" fmla="*/ 100107 w 327823"/>
                    <a:gd name="connsiteY5" fmla="*/ 212382 h 408909"/>
                    <a:gd name="connsiteX6" fmla="*/ 101985 w 327823"/>
                    <a:gd name="connsiteY6" fmla="*/ 231785 h 408909"/>
                    <a:gd name="connsiteX7" fmla="*/ 105346 w 327823"/>
                    <a:gd name="connsiteY7" fmla="*/ 232456 h 408909"/>
                    <a:gd name="connsiteX8" fmla="*/ 174197 w 327823"/>
                    <a:gd name="connsiteY8" fmla="*/ 263534 h 408909"/>
                    <a:gd name="connsiteX9" fmla="*/ 178580 w 327823"/>
                    <a:gd name="connsiteY9" fmla="*/ 266872 h 408909"/>
                    <a:gd name="connsiteX10" fmla="*/ 196978 w 327823"/>
                    <a:gd name="connsiteY10" fmla="*/ 255668 h 408909"/>
                    <a:gd name="connsiteX11" fmla="*/ 209746 w 327823"/>
                    <a:gd name="connsiteY11" fmla="*/ 237922 h 408909"/>
                    <a:gd name="connsiteX12" fmla="*/ 199548 w 327823"/>
                    <a:gd name="connsiteY12" fmla="*/ 235378 h 408909"/>
                    <a:gd name="connsiteX13" fmla="*/ 143693 w 327823"/>
                    <a:gd name="connsiteY13" fmla="*/ 146759 h 408909"/>
                    <a:gd name="connsiteX14" fmla="*/ 121472 w 327823"/>
                    <a:gd name="connsiteY14" fmla="*/ 164766 h 408909"/>
                    <a:gd name="connsiteX15" fmla="*/ 115280 w 327823"/>
                    <a:gd name="connsiteY15" fmla="*/ 173521 h 408909"/>
                    <a:gd name="connsiteX16" fmla="*/ 208481 w 327823"/>
                    <a:gd name="connsiteY16" fmla="*/ 215589 h 408909"/>
                    <a:gd name="connsiteX17" fmla="*/ 215381 w 327823"/>
                    <a:gd name="connsiteY17" fmla="*/ 220348 h 408909"/>
                    <a:gd name="connsiteX18" fmla="*/ 218013 w 327823"/>
                    <a:gd name="connsiteY18" fmla="*/ 208158 h 408909"/>
                    <a:gd name="connsiteX19" fmla="*/ 215485 w 327823"/>
                    <a:gd name="connsiteY19" fmla="*/ 178926 h 408909"/>
                    <a:gd name="connsiteX20" fmla="*/ 211858 w 327823"/>
                    <a:gd name="connsiteY20" fmla="*/ 178168 h 408909"/>
                    <a:gd name="connsiteX21" fmla="*/ 145854 w 327823"/>
                    <a:gd name="connsiteY21" fmla="*/ 148375 h 408909"/>
                    <a:gd name="connsiteX22" fmla="*/ 196431 w 327823"/>
                    <a:gd name="connsiteY22" fmla="*/ 121140 h 408909"/>
                    <a:gd name="connsiteX23" fmla="*/ 164376 w 327823"/>
                    <a:gd name="connsiteY23" fmla="*/ 136556 h 408909"/>
                    <a:gd name="connsiteX24" fmla="*/ 208066 w 327823"/>
                    <a:gd name="connsiteY24" fmla="*/ 156278 h 408909"/>
                    <a:gd name="connsiteX25" fmla="*/ 150646 w 327823"/>
                    <a:gd name="connsiteY25" fmla="*/ 1202 h 408909"/>
                    <a:gd name="connsiteX26" fmla="*/ 173999 w 327823"/>
                    <a:gd name="connsiteY26" fmla="*/ 16288 h 408909"/>
                    <a:gd name="connsiteX27" fmla="*/ 194137 w 327823"/>
                    <a:gd name="connsiteY27" fmla="*/ 55936 h 408909"/>
                    <a:gd name="connsiteX28" fmla="*/ 210078 w 327823"/>
                    <a:gd name="connsiteY28" fmla="*/ 88278 h 408909"/>
                    <a:gd name="connsiteX29" fmla="*/ 241334 w 327823"/>
                    <a:gd name="connsiteY29" fmla="*/ 78931 h 408909"/>
                    <a:gd name="connsiteX30" fmla="*/ 284883 w 327823"/>
                    <a:gd name="connsiteY30" fmla="*/ 70368 h 408909"/>
                    <a:gd name="connsiteX31" fmla="*/ 309450 w 327823"/>
                    <a:gd name="connsiteY31" fmla="*/ 89071 h 408909"/>
                    <a:gd name="connsiteX32" fmla="*/ 264865 w 327823"/>
                    <a:gd name="connsiteY32" fmla="*/ 99311 h 408909"/>
                    <a:gd name="connsiteX33" fmla="*/ 221871 w 327823"/>
                    <a:gd name="connsiteY33" fmla="*/ 112204 h 408909"/>
                    <a:gd name="connsiteX34" fmla="*/ 222142 w 327823"/>
                    <a:gd name="connsiteY34" fmla="*/ 112755 h 408909"/>
                    <a:gd name="connsiteX35" fmla="*/ 238349 w 327823"/>
                    <a:gd name="connsiteY35" fmla="*/ 241008 h 408909"/>
                    <a:gd name="connsiteX36" fmla="*/ 139452 w 327823"/>
                    <a:gd name="connsiteY36" fmla="*/ 315168 h 408909"/>
                    <a:gd name="connsiteX37" fmla="*/ 132782 w 327823"/>
                    <a:gd name="connsiteY37" fmla="*/ 316928 h 408909"/>
                    <a:gd name="connsiteX38" fmla="*/ 154087 w 327823"/>
                    <a:gd name="connsiteY38" fmla="*/ 357768 h 408909"/>
                    <a:gd name="connsiteX39" fmla="*/ 171097 w 327823"/>
                    <a:gd name="connsiteY39" fmla="*/ 395570 h 408909"/>
                    <a:gd name="connsiteX40" fmla="*/ 141818 w 327823"/>
                    <a:gd name="connsiteY40" fmla="*/ 386693 h 408909"/>
                    <a:gd name="connsiteX41" fmla="*/ 120800 w 327823"/>
                    <a:gd name="connsiteY41" fmla="*/ 347719 h 408909"/>
                    <a:gd name="connsiteX42" fmla="*/ 108008 w 327823"/>
                    <a:gd name="connsiteY42" fmla="*/ 323465 h 408909"/>
                    <a:gd name="connsiteX43" fmla="*/ 78877 w 327823"/>
                    <a:gd name="connsiteY43" fmla="*/ 331152 h 408909"/>
                    <a:gd name="connsiteX44" fmla="*/ 38911 w 327823"/>
                    <a:gd name="connsiteY44" fmla="*/ 344578 h 408909"/>
                    <a:gd name="connsiteX45" fmla="*/ 12633 w 327823"/>
                    <a:gd name="connsiteY45" fmla="*/ 323597 h 408909"/>
                    <a:gd name="connsiteX46" fmla="*/ 45690 w 327823"/>
                    <a:gd name="connsiteY46" fmla="*/ 312909 h 408909"/>
                    <a:gd name="connsiteX47" fmla="*/ 96107 w 327823"/>
                    <a:gd name="connsiteY47" fmla="*/ 300899 h 408909"/>
                    <a:gd name="connsiteX48" fmla="*/ 91851 w 327823"/>
                    <a:gd name="connsiteY48" fmla="*/ 292831 h 408909"/>
                    <a:gd name="connsiteX49" fmla="*/ 83735 w 327823"/>
                    <a:gd name="connsiteY49" fmla="*/ 171660 h 408909"/>
                    <a:gd name="connsiteX50" fmla="*/ 183846 w 327823"/>
                    <a:gd name="connsiteY50" fmla="*/ 96124 h 408909"/>
                    <a:gd name="connsiteX51" fmla="*/ 185245 w 327823"/>
                    <a:gd name="connsiteY51" fmla="*/ 95705 h 408909"/>
                    <a:gd name="connsiteX52" fmla="*/ 167202 w 327823"/>
                    <a:gd name="connsiteY52" fmla="*/ 57409 h 408909"/>
                    <a:gd name="connsiteX53" fmla="*/ 150987 w 327823"/>
                    <a:gd name="connsiteY53" fmla="*/ 17097 h 408909"/>
                    <a:gd name="connsiteX54" fmla="*/ 150646 w 327823"/>
                    <a:gd name="connsiteY54" fmla="*/ 1202 h 4089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</a:cxnLst>
                  <a:rect l="l" t="t" r="r" b="b"/>
                  <a:pathLst>
                    <a:path w="327823" h="408909">
                      <a:moveTo>
                        <a:pt x="108145" y="255626"/>
                      </a:moveTo>
                      <a:lnTo>
                        <a:pt x="121671" y="292754"/>
                      </a:lnTo>
                      <a:lnTo>
                        <a:pt x="152193" y="282942"/>
                      </a:lnTo>
                      <a:lnTo>
                        <a:pt x="159204" y="278672"/>
                      </a:lnTo>
                      <a:close/>
                      <a:moveTo>
                        <a:pt x="104636" y="192535"/>
                      </a:moveTo>
                      <a:lnTo>
                        <a:pt x="100107" y="212382"/>
                      </a:lnTo>
                      <a:lnTo>
                        <a:pt x="101985" y="231785"/>
                      </a:lnTo>
                      <a:lnTo>
                        <a:pt x="105346" y="232456"/>
                      </a:lnTo>
                      <a:lnTo>
                        <a:pt x="174197" y="263534"/>
                      </a:lnTo>
                      <a:lnTo>
                        <a:pt x="178580" y="266872"/>
                      </a:lnTo>
                      <a:lnTo>
                        <a:pt x="196978" y="255668"/>
                      </a:lnTo>
                      <a:lnTo>
                        <a:pt x="209746" y="237922"/>
                      </a:lnTo>
                      <a:lnTo>
                        <a:pt x="199548" y="235378"/>
                      </a:lnTo>
                      <a:close/>
                      <a:moveTo>
                        <a:pt x="143693" y="146759"/>
                      </a:moveTo>
                      <a:lnTo>
                        <a:pt x="121472" y="164766"/>
                      </a:lnTo>
                      <a:lnTo>
                        <a:pt x="115280" y="173521"/>
                      </a:lnTo>
                      <a:lnTo>
                        <a:pt x="208481" y="215589"/>
                      </a:lnTo>
                      <a:lnTo>
                        <a:pt x="215381" y="220348"/>
                      </a:lnTo>
                      <a:lnTo>
                        <a:pt x="218013" y="208158"/>
                      </a:lnTo>
                      <a:lnTo>
                        <a:pt x="215485" y="178926"/>
                      </a:lnTo>
                      <a:lnTo>
                        <a:pt x="211858" y="178168"/>
                      </a:lnTo>
                      <a:lnTo>
                        <a:pt x="145854" y="148375"/>
                      </a:lnTo>
                      <a:close/>
                      <a:moveTo>
                        <a:pt x="196431" y="121140"/>
                      </a:moveTo>
                      <a:lnTo>
                        <a:pt x="164376" y="136556"/>
                      </a:lnTo>
                      <a:lnTo>
                        <a:pt x="208066" y="156278"/>
                      </a:lnTo>
                      <a:close/>
                      <a:moveTo>
                        <a:pt x="150646" y="1202"/>
                      </a:moveTo>
                      <a:cubicBezTo>
                        <a:pt x="154154" y="-4872"/>
                        <a:pt x="167392" y="13925"/>
                        <a:pt x="173999" y="16288"/>
                      </a:cubicBezTo>
                      <a:cubicBezTo>
                        <a:pt x="177640" y="25617"/>
                        <a:pt x="185233" y="39346"/>
                        <a:pt x="194137" y="55936"/>
                      </a:cubicBezTo>
                      <a:lnTo>
                        <a:pt x="210078" y="88278"/>
                      </a:lnTo>
                      <a:lnTo>
                        <a:pt x="241334" y="78931"/>
                      </a:lnTo>
                      <a:cubicBezTo>
                        <a:pt x="258961" y="74850"/>
                        <a:pt x="274265" y="72208"/>
                        <a:pt x="284883" y="70368"/>
                      </a:cubicBezTo>
                      <a:cubicBezTo>
                        <a:pt x="317208" y="64768"/>
                        <a:pt x="348959" y="80072"/>
                        <a:pt x="309450" y="89071"/>
                      </a:cubicBezTo>
                      <a:cubicBezTo>
                        <a:pt x="299432" y="91353"/>
                        <a:pt x="283534" y="94656"/>
                        <a:pt x="264865" y="99311"/>
                      </a:cubicBezTo>
                      <a:lnTo>
                        <a:pt x="221871" y="112204"/>
                      </a:lnTo>
                      <a:lnTo>
                        <a:pt x="222142" y="112755"/>
                      </a:lnTo>
                      <a:cubicBezTo>
                        <a:pt x="239912" y="154309"/>
                        <a:pt x="252359" y="201159"/>
                        <a:pt x="238349" y="241008"/>
                      </a:cubicBezTo>
                      <a:cubicBezTo>
                        <a:pt x="224339" y="280858"/>
                        <a:pt x="182032" y="301742"/>
                        <a:pt x="139452" y="315168"/>
                      </a:cubicBezTo>
                      <a:lnTo>
                        <a:pt x="132782" y="316928"/>
                      </a:lnTo>
                      <a:lnTo>
                        <a:pt x="154087" y="357768"/>
                      </a:lnTo>
                      <a:cubicBezTo>
                        <a:pt x="162780" y="373987"/>
                        <a:pt x="169485" y="387259"/>
                        <a:pt x="171097" y="395570"/>
                      </a:cubicBezTo>
                      <a:cubicBezTo>
                        <a:pt x="177545" y="428811"/>
                        <a:pt x="150627" y="389842"/>
                        <a:pt x="141818" y="386693"/>
                      </a:cubicBezTo>
                      <a:cubicBezTo>
                        <a:pt x="138178" y="377363"/>
                        <a:pt x="130150" y="363867"/>
                        <a:pt x="120800" y="347719"/>
                      </a:cubicBezTo>
                      <a:lnTo>
                        <a:pt x="108008" y="323465"/>
                      </a:lnTo>
                      <a:lnTo>
                        <a:pt x="78877" y="331152"/>
                      </a:lnTo>
                      <a:cubicBezTo>
                        <a:pt x="60953" y="335574"/>
                        <a:pt x="46463" y="339570"/>
                        <a:pt x="38911" y="344578"/>
                      </a:cubicBezTo>
                      <a:cubicBezTo>
                        <a:pt x="10185" y="349446"/>
                        <a:pt x="-16563" y="340748"/>
                        <a:pt x="12633" y="323597"/>
                      </a:cubicBezTo>
                      <a:cubicBezTo>
                        <a:pt x="19019" y="319845"/>
                        <a:pt x="30834" y="316505"/>
                        <a:pt x="45690" y="312909"/>
                      </a:cubicBezTo>
                      <a:lnTo>
                        <a:pt x="96107" y="300899"/>
                      </a:lnTo>
                      <a:lnTo>
                        <a:pt x="91851" y="292831"/>
                      </a:lnTo>
                      <a:cubicBezTo>
                        <a:pt x="73996" y="252953"/>
                        <a:pt x="63116" y="208524"/>
                        <a:pt x="83735" y="171660"/>
                      </a:cubicBezTo>
                      <a:cubicBezTo>
                        <a:pt x="104355" y="134794"/>
                        <a:pt x="144023" y="111310"/>
                        <a:pt x="183846" y="96124"/>
                      </a:cubicBezTo>
                      <a:lnTo>
                        <a:pt x="185245" y="95705"/>
                      </a:lnTo>
                      <a:lnTo>
                        <a:pt x="167202" y="57409"/>
                      </a:lnTo>
                      <a:cubicBezTo>
                        <a:pt x="158967" y="40317"/>
                        <a:pt x="152586" y="26180"/>
                        <a:pt x="150987" y="17097"/>
                      </a:cubicBezTo>
                      <a:cubicBezTo>
                        <a:pt x="149388" y="8015"/>
                        <a:pt x="149477" y="3227"/>
                        <a:pt x="150646" y="1202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GB" sz="11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2933F09-C032-4C05-9131-66DD37A3DC8E}"/>
                    </a:ext>
                  </a:extLst>
                </p:cNvPr>
                <p:cNvSpPr/>
                <p:nvPr/>
              </p:nvSpPr>
              <p:spPr>
                <a:xfrm>
                  <a:off x="5410957" y="5399094"/>
                  <a:ext cx="184863" cy="245438"/>
                </a:xfrm>
                <a:custGeom>
                  <a:avLst/>
                  <a:gdLst>
                    <a:gd name="connsiteX0" fmla="*/ 64477 w 184863"/>
                    <a:gd name="connsiteY0" fmla="*/ -634 h 245438"/>
                    <a:gd name="connsiteX1" fmla="*/ 99277 w 184863"/>
                    <a:gd name="connsiteY1" fmla="*/ 72183 h 245438"/>
                    <a:gd name="connsiteX2" fmla="*/ 73671 w 184863"/>
                    <a:gd name="connsiteY2" fmla="*/ 65799 h 245438"/>
                    <a:gd name="connsiteX3" fmla="*/ 74230 w 184863"/>
                    <a:gd name="connsiteY3" fmla="*/ 79096 h 245438"/>
                    <a:gd name="connsiteX4" fmla="*/ 153691 w 184863"/>
                    <a:gd name="connsiteY4" fmla="*/ 199471 h 245438"/>
                    <a:gd name="connsiteX5" fmla="*/ 184428 w 184863"/>
                    <a:gd name="connsiteY5" fmla="*/ 214943 h 245438"/>
                    <a:gd name="connsiteX6" fmla="*/ 171766 w 184863"/>
                    <a:gd name="connsiteY6" fmla="*/ 244805 h 245438"/>
                    <a:gd name="connsiteX7" fmla="*/ 36518 w 184863"/>
                    <a:gd name="connsiteY7" fmla="*/ 60488 h 245438"/>
                    <a:gd name="connsiteX8" fmla="*/ 36844 w 184863"/>
                    <a:gd name="connsiteY8" fmla="*/ 56615 h 245438"/>
                    <a:gd name="connsiteX9" fmla="*/ -436 w 184863"/>
                    <a:gd name="connsiteY9" fmla="*/ 47320 h 2454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4863" h="245438">
                      <a:moveTo>
                        <a:pt x="64477" y="-634"/>
                      </a:moveTo>
                      <a:lnTo>
                        <a:pt x="99277" y="72183"/>
                      </a:lnTo>
                      <a:lnTo>
                        <a:pt x="73671" y="65799"/>
                      </a:lnTo>
                      <a:lnTo>
                        <a:pt x="74230" y="79096"/>
                      </a:lnTo>
                      <a:cubicBezTo>
                        <a:pt x="80101" y="126611"/>
                        <a:pt x="108768" y="171311"/>
                        <a:pt x="153691" y="199471"/>
                      </a:cubicBezTo>
                      <a:lnTo>
                        <a:pt x="184428" y="214943"/>
                      </a:lnTo>
                      <a:lnTo>
                        <a:pt x="171766" y="244805"/>
                      </a:lnTo>
                      <a:cubicBezTo>
                        <a:pt x="88651" y="212151"/>
                        <a:pt x="37344" y="137634"/>
                        <a:pt x="36518" y="60488"/>
                      </a:cubicBezTo>
                      <a:lnTo>
                        <a:pt x="36844" y="56615"/>
                      </a:lnTo>
                      <a:lnTo>
                        <a:pt x="-436" y="47320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GB" sz="11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993BEB96-A5EE-4E3F-BA0E-193253B5648B}"/>
                    </a:ext>
                  </a:extLst>
                </p:cNvPr>
                <p:cNvSpPr/>
                <p:nvPr/>
              </p:nvSpPr>
              <p:spPr>
                <a:xfrm>
                  <a:off x="5737136" y="5236255"/>
                  <a:ext cx="179507" cy="232886"/>
                </a:xfrm>
                <a:custGeom>
                  <a:avLst/>
                  <a:gdLst>
                    <a:gd name="connsiteX0" fmla="*/ 123087 w 179507"/>
                    <a:gd name="connsiteY0" fmla="*/ 232252 h 232886"/>
                    <a:gd name="connsiteX1" fmla="*/ 86572 w 179507"/>
                    <a:gd name="connsiteY1" fmla="*/ 163460 h 232886"/>
                    <a:gd name="connsiteX2" fmla="*/ 110325 w 179507"/>
                    <a:gd name="connsiteY2" fmla="*/ 167221 h 232886"/>
                    <a:gd name="connsiteX3" fmla="*/ 108939 w 179507"/>
                    <a:gd name="connsiteY3" fmla="*/ 154077 h 232886"/>
                    <a:gd name="connsiteX4" fmla="*/ 28591 w 179507"/>
                    <a:gd name="connsiteY4" fmla="*/ 42557 h 232886"/>
                    <a:gd name="connsiteX5" fmla="*/ -436 w 179507"/>
                    <a:gd name="connsiteY5" fmla="*/ 30289 h 232886"/>
                    <a:gd name="connsiteX6" fmla="*/ 9133 w 179507"/>
                    <a:gd name="connsiteY6" fmla="*/ -634 h 232886"/>
                    <a:gd name="connsiteX7" fmla="*/ 144528 w 179507"/>
                    <a:gd name="connsiteY7" fmla="*/ 168755 h 232886"/>
                    <a:gd name="connsiteX8" fmla="*/ 144487 w 179507"/>
                    <a:gd name="connsiteY8" fmla="*/ 172632 h 232886"/>
                    <a:gd name="connsiteX9" fmla="*/ 179071 w 179507"/>
                    <a:gd name="connsiteY9" fmla="*/ 178110 h 232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79507" h="232886">
                      <a:moveTo>
                        <a:pt x="123087" y="232252"/>
                      </a:moveTo>
                      <a:lnTo>
                        <a:pt x="86572" y="163460"/>
                      </a:lnTo>
                      <a:lnTo>
                        <a:pt x="110325" y="167221"/>
                      </a:lnTo>
                      <a:lnTo>
                        <a:pt x="108939" y="154077"/>
                      </a:lnTo>
                      <a:cubicBezTo>
                        <a:pt x="100453" y="107492"/>
                        <a:pt x="71385" y="65997"/>
                        <a:pt x="28591" y="42557"/>
                      </a:cubicBezTo>
                      <a:lnTo>
                        <a:pt x="-436" y="30289"/>
                      </a:lnTo>
                      <a:lnTo>
                        <a:pt x="9133" y="-634"/>
                      </a:lnTo>
                      <a:cubicBezTo>
                        <a:pt x="87021" y="23424"/>
                        <a:pt x="138689" y="92246"/>
                        <a:pt x="144528" y="168755"/>
                      </a:cubicBezTo>
                      <a:lnTo>
                        <a:pt x="144487" y="172632"/>
                      </a:lnTo>
                      <a:lnTo>
                        <a:pt x="179071" y="178110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GB" sz="11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C2D97EB6-B177-4488-B526-76CDE2AF4044}"/>
                    </a:ext>
                  </a:extLst>
                </p:cNvPr>
                <p:cNvSpPr/>
                <p:nvPr/>
              </p:nvSpPr>
              <p:spPr>
                <a:xfrm>
                  <a:off x="5468211" y="5195706"/>
                  <a:ext cx="248251" cy="181303"/>
                </a:xfrm>
                <a:custGeom>
                  <a:avLst/>
                  <a:gdLst>
                    <a:gd name="connsiteX0" fmla="*/ 247816 w 248251"/>
                    <a:gd name="connsiteY0" fmla="*/ 55253 h 181303"/>
                    <a:gd name="connsiteX1" fmla="*/ 174570 w 248251"/>
                    <a:gd name="connsiteY1" fmla="*/ 92387 h 181303"/>
                    <a:gd name="connsiteX2" fmla="*/ 177927 w 248251"/>
                    <a:gd name="connsiteY2" fmla="*/ 68500 h 181303"/>
                    <a:gd name="connsiteX3" fmla="*/ 163761 w 248251"/>
                    <a:gd name="connsiteY3" fmla="*/ 69979 h 181303"/>
                    <a:gd name="connsiteX4" fmla="*/ 45654 w 248251"/>
                    <a:gd name="connsiteY4" fmla="*/ 151428 h 181303"/>
                    <a:gd name="connsiteX5" fmla="*/ 33264 w 248251"/>
                    <a:gd name="connsiteY5" fmla="*/ 180669 h 181303"/>
                    <a:gd name="connsiteX6" fmla="*/ -436 w 248251"/>
                    <a:gd name="connsiteY6" fmla="*/ 171263 h 181303"/>
                    <a:gd name="connsiteX7" fmla="*/ 178563 w 248251"/>
                    <a:gd name="connsiteY7" fmla="*/ 34130 h 181303"/>
                    <a:gd name="connsiteX8" fmla="*/ 182755 w 248251"/>
                    <a:gd name="connsiteY8" fmla="*/ 34146 h 181303"/>
                    <a:gd name="connsiteX9" fmla="*/ 187642 w 248251"/>
                    <a:gd name="connsiteY9" fmla="*/ -634 h 181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48251" h="181303">
                      <a:moveTo>
                        <a:pt x="247816" y="55253"/>
                      </a:moveTo>
                      <a:lnTo>
                        <a:pt x="174570" y="92387"/>
                      </a:lnTo>
                      <a:lnTo>
                        <a:pt x="177927" y="68500"/>
                      </a:lnTo>
                      <a:lnTo>
                        <a:pt x="163761" y="69979"/>
                      </a:lnTo>
                      <a:cubicBezTo>
                        <a:pt x="113678" y="78809"/>
                        <a:pt x="69708" y="108285"/>
                        <a:pt x="45654" y="151428"/>
                      </a:cubicBezTo>
                      <a:lnTo>
                        <a:pt x="33264" y="180669"/>
                      </a:lnTo>
                      <a:lnTo>
                        <a:pt x="-436" y="171263"/>
                      </a:lnTo>
                      <a:cubicBezTo>
                        <a:pt x="23239" y="92857"/>
                        <a:pt x="96063" y="40501"/>
                        <a:pt x="178563" y="34130"/>
                      </a:cubicBezTo>
                      <a:lnTo>
                        <a:pt x="182755" y="34146"/>
                      </a:lnTo>
                      <a:lnTo>
                        <a:pt x="187642" y="-634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GB" sz="11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B6C75620-93CB-42E1-93D7-EB226C55BD93}"/>
                    </a:ext>
                  </a:extLst>
                </p:cNvPr>
                <p:cNvSpPr/>
                <p:nvPr/>
              </p:nvSpPr>
              <p:spPr>
                <a:xfrm>
                  <a:off x="5629218" y="5509155"/>
                  <a:ext cx="241306" cy="186094"/>
                </a:xfrm>
                <a:custGeom>
                  <a:avLst/>
                  <a:gdLst>
                    <a:gd name="connsiteX0" fmla="*/ -436 w 241306"/>
                    <a:gd name="connsiteY0" fmla="*/ 120710 h 186094"/>
                    <a:gd name="connsiteX1" fmla="*/ 71169 w 241306"/>
                    <a:gd name="connsiteY1" fmla="*/ 85449 h 186094"/>
                    <a:gd name="connsiteX2" fmla="*/ 64766 w 241306"/>
                    <a:gd name="connsiteY2" fmla="*/ 111132 h 186094"/>
                    <a:gd name="connsiteX3" fmla="*/ 77811 w 241306"/>
                    <a:gd name="connsiteY3" fmla="*/ 110496 h 186094"/>
                    <a:gd name="connsiteX4" fmla="*/ 196310 w 241306"/>
                    <a:gd name="connsiteY4" fmla="*/ 30239 h 186094"/>
                    <a:gd name="connsiteX5" fmla="*/ 211654 w 241306"/>
                    <a:gd name="connsiteY5" fmla="*/ -634 h 186094"/>
                    <a:gd name="connsiteX6" fmla="*/ 240870 w 241306"/>
                    <a:gd name="connsiteY6" fmla="*/ 11884 h 186094"/>
                    <a:gd name="connsiteX7" fmla="*/ 59353 w 241306"/>
                    <a:gd name="connsiteY7" fmla="*/ 148374 h 186094"/>
                    <a:gd name="connsiteX8" fmla="*/ 55558 w 241306"/>
                    <a:gd name="connsiteY8" fmla="*/ 148068 h 186094"/>
                    <a:gd name="connsiteX9" fmla="*/ 46233 w 241306"/>
                    <a:gd name="connsiteY9" fmla="*/ 185460 h 1860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41306" h="186094">
                      <a:moveTo>
                        <a:pt x="-436" y="120710"/>
                      </a:moveTo>
                      <a:lnTo>
                        <a:pt x="71169" y="85449"/>
                      </a:lnTo>
                      <a:lnTo>
                        <a:pt x="64766" y="111132"/>
                      </a:lnTo>
                      <a:lnTo>
                        <a:pt x="77811" y="110496"/>
                      </a:lnTo>
                      <a:cubicBezTo>
                        <a:pt x="124443" y="104351"/>
                        <a:pt x="168443" y="75392"/>
                        <a:pt x="196310" y="30239"/>
                      </a:cubicBezTo>
                      <a:lnTo>
                        <a:pt x="211654" y="-634"/>
                      </a:lnTo>
                      <a:lnTo>
                        <a:pt x="240870" y="11884"/>
                      </a:lnTo>
                      <a:cubicBezTo>
                        <a:pt x="208386" y="95314"/>
                        <a:pt x="135017" y="147120"/>
                        <a:pt x="59353" y="148374"/>
                      </a:cubicBezTo>
                      <a:lnTo>
                        <a:pt x="55558" y="148068"/>
                      </a:lnTo>
                      <a:lnTo>
                        <a:pt x="46233" y="185460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GB" sz="110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74" name="Freeform 106">
                <a:extLst>
                  <a:ext uri="{FF2B5EF4-FFF2-40B4-BE49-F238E27FC236}">
                    <a16:creationId xmlns:a16="http://schemas.microsoft.com/office/drawing/2014/main" id="{592649B1-4B48-4988-9F36-BC4E5A6E4E3B}"/>
                  </a:ext>
                </a:extLst>
              </p:cNvPr>
              <p:cNvSpPr/>
              <p:nvPr/>
            </p:nvSpPr>
            <p:spPr>
              <a:xfrm rot="18752901">
                <a:off x="5537293" y="1692342"/>
                <a:ext cx="265572" cy="269735"/>
              </a:xfrm>
              <a:custGeom>
                <a:avLst/>
                <a:gdLst>
                  <a:gd name="connsiteX0" fmla="*/ 1705673 w 2361984"/>
                  <a:gd name="connsiteY0" fmla="*/ 403256 h 2399013"/>
                  <a:gd name="connsiteX1" fmla="*/ 1696765 w 2361984"/>
                  <a:gd name="connsiteY1" fmla="*/ 401339 h 2399013"/>
                  <a:gd name="connsiteX2" fmla="*/ 1534399 w 2361984"/>
                  <a:gd name="connsiteY2" fmla="*/ 372565 h 2399013"/>
                  <a:gd name="connsiteX3" fmla="*/ 1420835 w 2361984"/>
                  <a:gd name="connsiteY3" fmla="*/ 362252 h 2399013"/>
                  <a:gd name="connsiteX4" fmla="*/ 1327440 w 2361984"/>
                  <a:gd name="connsiteY4" fmla="*/ 355718 h 2399013"/>
                  <a:gd name="connsiteX5" fmla="*/ 1330528 w 2361984"/>
                  <a:gd name="connsiteY5" fmla="*/ 359379 h 2399013"/>
                  <a:gd name="connsiteX6" fmla="*/ 1359900 w 2361984"/>
                  <a:gd name="connsiteY6" fmla="*/ 384979 h 2399013"/>
                  <a:gd name="connsiteX7" fmla="*/ 1400164 w 2361984"/>
                  <a:gd name="connsiteY7" fmla="*/ 407486 h 2399013"/>
                  <a:gd name="connsiteX8" fmla="*/ 1403247 w 2361984"/>
                  <a:gd name="connsiteY8" fmla="*/ 408771 h 2399013"/>
                  <a:gd name="connsiteX9" fmla="*/ 1467590 w 2361984"/>
                  <a:gd name="connsiteY9" fmla="*/ 421835 h 2399013"/>
                  <a:gd name="connsiteX10" fmla="*/ 1711736 w 2361984"/>
                  <a:gd name="connsiteY10" fmla="*/ 443023 h 2399013"/>
                  <a:gd name="connsiteX11" fmla="*/ 1717567 w 2361984"/>
                  <a:gd name="connsiteY11" fmla="*/ 450619 h 2399013"/>
                  <a:gd name="connsiteX12" fmla="*/ 1725052 w 2361984"/>
                  <a:gd name="connsiteY12" fmla="*/ 439420 h 2399013"/>
                  <a:gd name="connsiteX13" fmla="*/ 1732650 w 2361984"/>
                  <a:gd name="connsiteY13" fmla="*/ 435235 h 2399013"/>
                  <a:gd name="connsiteX14" fmla="*/ 1968251 w 2361984"/>
                  <a:gd name="connsiteY14" fmla="*/ 689323 h 2399013"/>
                  <a:gd name="connsiteX15" fmla="*/ 1938696 w 2361984"/>
                  <a:gd name="connsiteY15" fmla="*/ 659712 h 2399013"/>
                  <a:gd name="connsiteX16" fmla="*/ 1933876 w 2361984"/>
                  <a:gd name="connsiteY16" fmla="*/ 666925 h 2399013"/>
                  <a:gd name="connsiteX17" fmla="*/ 1922079 w 2361984"/>
                  <a:gd name="connsiteY17" fmla="*/ 673425 h 2399013"/>
                  <a:gd name="connsiteX18" fmla="*/ 1929149 w 2361984"/>
                  <a:gd name="connsiteY18" fmla="*/ 679884 h 2399013"/>
                  <a:gd name="connsiteX19" fmla="*/ 1929391 w 2361984"/>
                  <a:gd name="connsiteY19" fmla="*/ 924948 h 2399013"/>
                  <a:gd name="connsiteX20" fmla="*/ 1936907 w 2361984"/>
                  <a:gd name="connsiteY20" fmla="*/ 990172 h 2399013"/>
                  <a:gd name="connsiteX21" fmla="*/ 1937924 w 2361984"/>
                  <a:gd name="connsiteY21" fmla="*/ 993353 h 2399013"/>
                  <a:gd name="connsiteX22" fmla="*/ 1956907 w 2361984"/>
                  <a:gd name="connsiteY22" fmla="*/ 1035394 h 2399013"/>
                  <a:gd name="connsiteX23" fmla="*/ 1979903 w 2361984"/>
                  <a:gd name="connsiteY23" fmla="*/ 1066847 h 2399013"/>
                  <a:gd name="connsiteX24" fmla="*/ 1983286 w 2361984"/>
                  <a:gd name="connsiteY24" fmla="*/ 1070236 h 2399013"/>
                  <a:gd name="connsiteX25" fmla="*/ 1984760 w 2361984"/>
                  <a:gd name="connsiteY25" fmla="*/ 976625 h 2399013"/>
                  <a:gd name="connsiteX26" fmla="*/ 1984191 w 2361984"/>
                  <a:gd name="connsiteY26" fmla="*/ 862594 h 2399013"/>
                  <a:gd name="connsiteX27" fmla="*/ 1969400 w 2361984"/>
                  <a:gd name="connsiteY27" fmla="*/ 698363 h 2399013"/>
                  <a:gd name="connsiteX28" fmla="*/ 1767264 w 2361984"/>
                  <a:gd name="connsiteY28" fmla="*/ 416163 h 2399013"/>
                  <a:gd name="connsiteX29" fmla="*/ 1760261 w 2361984"/>
                  <a:gd name="connsiteY29" fmla="*/ 415000 h 2399013"/>
                  <a:gd name="connsiteX30" fmla="*/ 1759160 w 2361984"/>
                  <a:gd name="connsiteY30" fmla="*/ 414764 h 2399013"/>
                  <a:gd name="connsiteX31" fmla="*/ 1762246 w 2361984"/>
                  <a:gd name="connsiteY31" fmla="*/ 418929 h 2399013"/>
                  <a:gd name="connsiteX32" fmla="*/ 1960656 w 2361984"/>
                  <a:gd name="connsiteY32" fmla="*/ 626855 h 2399013"/>
                  <a:gd name="connsiteX33" fmla="*/ 1957472 w 2361984"/>
                  <a:gd name="connsiteY33" fmla="*/ 631618 h 2399013"/>
                  <a:gd name="connsiteX34" fmla="*/ 1961357 w 2361984"/>
                  <a:gd name="connsiteY34" fmla="*/ 635049 h 2399013"/>
                  <a:gd name="connsiteX35" fmla="*/ 1961216 w 2361984"/>
                  <a:gd name="connsiteY35" fmla="*/ 633931 h 2399013"/>
                  <a:gd name="connsiteX36" fmla="*/ 2361092 w 2361984"/>
                  <a:gd name="connsiteY36" fmla="*/ 813740 h 2399013"/>
                  <a:gd name="connsiteX37" fmla="*/ 2340600 w 2361984"/>
                  <a:gd name="connsiteY37" fmla="*/ 830763 h 2399013"/>
                  <a:gd name="connsiteX38" fmla="*/ 2087697 w 2361984"/>
                  <a:gd name="connsiteY38" fmla="*/ 780758 h 2399013"/>
                  <a:gd name="connsiteX39" fmla="*/ 2030166 w 2361984"/>
                  <a:gd name="connsiteY39" fmla="*/ 743640 h 2399013"/>
                  <a:gd name="connsiteX40" fmla="*/ 1999202 w 2361984"/>
                  <a:gd name="connsiteY40" fmla="*/ 716854 h 2399013"/>
                  <a:gd name="connsiteX41" fmla="*/ 2002618 w 2361984"/>
                  <a:gd name="connsiteY41" fmla="*/ 767470 h 2399013"/>
                  <a:gd name="connsiteX42" fmla="*/ 2003492 w 2361984"/>
                  <a:gd name="connsiteY42" fmla="*/ 838207 h 2399013"/>
                  <a:gd name="connsiteX43" fmla="*/ 1996270 w 2361984"/>
                  <a:gd name="connsiteY43" fmla="*/ 1068737 h 2399013"/>
                  <a:gd name="connsiteX44" fmla="*/ 1995486 w 2361984"/>
                  <a:gd name="connsiteY44" fmla="*/ 1082453 h 2399013"/>
                  <a:gd name="connsiteX45" fmla="*/ 2006111 w 2361984"/>
                  <a:gd name="connsiteY45" fmla="*/ 1093092 h 2399013"/>
                  <a:gd name="connsiteX46" fmla="*/ 2061732 w 2361984"/>
                  <a:gd name="connsiteY46" fmla="*/ 1138329 h 2399013"/>
                  <a:gd name="connsiteX47" fmla="*/ 2154673 w 2361984"/>
                  <a:gd name="connsiteY47" fmla="*/ 1195322 h 2399013"/>
                  <a:gd name="connsiteX48" fmla="*/ 2141039 w 2361984"/>
                  <a:gd name="connsiteY48" fmla="*/ 1226308 h 2399013"/>
                  <a:gd name="connsiteX49" fmla="*/ 2045291 w 2361984"/>
                  <a:gd name="connsiteY49" fmla="*/ 1165225 h 2399013"/>
                  <a:gd name="connsiteX50" fmla="*/ 1993388 w 2361984"/>
                  <a:gd name="connsiteY50" fmla="*/ 1119176 h 2399013"/>
                  <a:gd name="connsiteX51" fmla="*/ 1989252 w 2361984"/>
                  <a:gd name="connsiteY51" fmla="*/ 1191542 h 2399013"/>
                  <a:gd name="connsiteX52" fmla="*/ 1980538 w 2361984"/>
                  <a:gd name="connsiteY52" fmla="*/ 1279379 h 2399013"/>
                  <a:gd name="connsiteX53" fmla="*/ 1982574 w 2361984"/>
                  <a:gd name="connsiteY53" fmla="*/ 1115477 h 2399013"/>
                  <a:gd name="connsiteX54" fmla="*/ 1982686 w 2361984"/>
                  <a:gd name="connsiteY54" fmla="*/ 1108346 h 2399013"/>
                  <a:gd name="connsiteX55" fmla="*/ 1945687 w 2361984"/>
                  <a:gd name="connsiteY55" fmla="*/ 1066370 h 2399013"/>
                  <a:gd name="connsiteX56" fmla="*/ 1946964 w 2361984"/>
                  <a:gd name="connsiteY56" fmla="*/ 1077454 h 2399013"/>
                  <a:gd name="connsiteX57" fmla="*/ 2055751 w 2361984"/>
                  <a:gd name="connsiteY57" fmla="*/ 1810393 h 2399013"/>
                  <a:gd name="connsiteX58" fmla="*/ 2016093 w 2361984"/>
                  <a:gd name="connsiteY58" fmla="*/ 2358791 h 2399013"/>
                  <a:gd name="connsiteX59" fmla="*/ 1495369 w 2361984"/>
                  <a:gd name="connsiteY59" fmla="*/ 2050663 h 2399013"/>
                  <a:gd name="connsiteX60" fmla="*/ 1324678 w 2361984"/>
                  <a:gd name="connsiteY60" fmla="*/ 1800844 h 2399013"/>
                  <a:gd name="connsiteX61" fmla="*/ 1069825 w 2361984"/>
                  <a:gd name="connsiteY61" fmla="*/ 1530704 h 2399013"/>
                  <a:gd name="connsiteX62" fmla="*/ 1117503 w 2361984"/>
                  <a:gd name="connsiteY62" fmla="*/ 1401242 h 2399013"/>
                  <a:gd name="connsiteX63" fmla="*/ 1118365 w 2361984"/>
                  <a:gd name="connsiteY63" fmla="*/ 1399706 h 2399013"/>
                  <a:gd name="connsiteX64" fmla="*/ 1040633 w 2361984"/>
                  <a:gd name="connsiteY64" fmla="*/ 1418056 h 2399013"/>
                  <a:gd name="connsiteX65" fmla="*/ 907739 w 2361984"/>
                  <a:gd name="connsiteY65" fmla="*/ 1416701 h 2399013"/>
                  <a:gd name="connsiteX66" fmla="*/ 898708 w 2361984"/>
                  <a:gd name="connsiteY66" fmla="*/ 1410637 h 2399013"/>
                  <a:gd name="connsiteX67" fmla="*/ 897885 w 2361984"/>
                  <a:gd name="connsiteY67" fmla="*/ 1411392 h 2399013"/>
                  <a:gd name="connsiteX68" fmla="*/ 896732 w 2361984"/>
                  <a:gd name="connsiteY68" fmla="*/ 1409310 h 2399013"/>
                  <a:gd name="connsiteX69" fmla="*/ 894760 w 2361984"/>
                  <a:gd name="connsiteY69" fmla="*/ 1407986 h 2399013"/>
                  <a:gd name="connsiteX70" fmla="*/ 895581 w 2361984"/>
                  <a:gd name="connsiteY70" fmla="*/ 1407232 h 2399013"/>
                  <a:gd name="connsiteX71" fmla="*/ 890311 w 2361984"/>
                  <a:gd name="connsiteY71" fmla="*/ 1397715 h 2399013"/>
                  <a:gd name="connsiteX72" fmla="*/ 900320 w 2361984"/>
                  <a:gd name="connsiteY72" fmla="*/ 1265192 h 2399013"/>
                  <a:gd name="connsiteX73" fmla="*/ 925247 w 2361984"/>
                  <a:gd name="connsiteY73" fmla="*/ 1189313 h 2399013"/>
                  <a:gd name="connsiteX74" fmla="*/ 923643 w 2361984"/>
                  <a:gd name="connsiteY74" fmla="*/ 1190041 h 2399013"/>
                  <a:gd name="connsiteX75" fmla="*/ 790580 w 2361984"/>
                  <a:gd name="connsiteY75" fmla="*/ 1226479 h 2399013"/>
                  <a:gd name="connsiteX76" fmla="*/ 543212 w 2361984"/>
                  <a:gd name="connsiteY76" fmla="*/ 949468 h 2399013"/>
                  <a:gd name="connsiteX77" fmla="*/ 308896 w 2361984"/>
                  <a:gd name="connsiteY77" fmla="*/ 758048 h 2399013"/>
                  <a:gd name="connsiteX78" fmla="*/ 46404 w 2361984"/>
                  <a:gd name="connsiteY78" fmla="*/ 212893 h 2399013"/>
                  <a:gd name="connsiteX79" fmla="*/ 596185 w 2361984"/>
                  <a:gd name="connsiteY79" fmla="*/ 220254 h 2399013"/>
                  <a:gd name="connsiteX80" fmla="*/ 1317144 w 2361984"/>
                  <a:gd name="connsiteY80" fmla="*/ 391290 h 2399013"/>
                  <a:gd name="connsiteX81" fmla="*/ 1328078 w 2361984"/>
                  <a:gd name="connsiteY81" fmla="*/ 393510 h 2399013"/>
                  <a:gd name="connsiteX82" fmla="*/ 1289418 w 2361984"/>
                  <a:gd name="connsiteY82" fmla="*/ 353059 h 2399013"/>
                  <a:gd name="connsiteX83" fmla="*/ 1282303 w 2361984"/>
                  <a:gd name="connsiteY83" fmla="*/ 352560 h 2399013"/>
                  <a:gd name="connsiteX84" fmla="*/ 1118828 w 2361984"/>
                  <a:gd name="connsiteY84" fmla="*/ 340580 h 2399013"/>
                  <a:gd name="connsiteX85" fmla="*/ 1207088 w 2361984"/>
                  <a:gd name="connsiteY85" fmla="*/ 339406 h 2399013"/>
                  <a:gd name="connsiteX86" fmla="*/ 1279542 w 2361984"/>
                  <a:gd name="connsiteY86" fmla="*/ 341470 h 2399013"/>
                  <a:gd name="connsiteX87" fmla="*/ 1238098 w 2361984"/>
                  <a:gd name="connsiteY87" fmla="*/ 285821 h 2399013"/>
                  <a:gd name="connsiteX88" fmla="*/ 1185423 w 2361984"/>
                  <a:gd name="connsiteY88" fmla="*/ 185203 h 2399013"/>
                  <a:gd name="connsiteX89" fmla="*/ 1217461 w 2361984"/>
                  <a:gd name="connsiteY89" fmla="*/ 174267 h 2399013"/>
                  <a:gd name="connsiteX90" fmla="*/ 1266301 w 2361984"/>
                  <a:gd name="connsiteY90" fmla="*/ 271739 h 2399013"/>
                  <a:gd name="connsiteX91" fmla="*/ 1306619 w 2361984"/>
                  <a:gd name="connsiteY91" fmla="*/ 331024 h 2399013"/>
                  <a:gd name="connsiteX92" fmla="*/ 1316310 w 2361984"/>
                  <a:gd name="connsiteY92" fmla="*/ 342519 h 2399013"/>
                  <a:gd name="connsiteX93" fmla="*/ 1330043 w 2361984"/>
                  <a:gd name="connsiteY93" fmla="*/ 342910 h 2399013"/>
                  <a:gd name="connsiteX94" fmla="*/ 1560347 w 2361984"/>
                  <a:gd name="connsiteY94" fmla="*/ 355419 h 2399013"/>
                  <a:gd name="connsiteX95" fmla="*/ 1630750 w 2361984"/>
                  <a:gd name="connsiteY95" fmla="*/ 362336 h 2399013"/>
                  <a:gd name="connsiteX96" fmla="*/ 1680889 w 2361984"/>
                  <a:gd name="connsiteY96" fmla="*/ 370066 h 2399013"/>
                  <a:gd name="connsiteX97" fmla="*/ 1656848 w 2361984"/>
                  <a:gd name="connsiteY97" fmla="*/ 336925 h 2399013"/>
                  <a:gd name="connsiteX98" fmla="*/ 1624783 w 2361984"/>
                  <a:gd name="connsiteY98" fmla="*/ 276433 h 2399013"/>
                  <a:gd name="connsiteX99" fmla="*/ 1596578 w 2361984"/>
                  <a:gd name="connsiteY99" fmla="*/ 20181 h 2399013"/>
                  <a:gd name="connsiteX100" fmla="*/ 1629969 w 2361984"/>
                  <a:gd name="connsiteY100" fmla="*/ 25750 h 2399013"/>
                  <a:gd name="connsiteX101" fmla="*/ 1626729 w 2361984"/>
                  <a:gd name="connsiteY101" fmla="*/ 134726 h 2399013"/>
                  <a:gd name="connsiteX102" fmla="*/ 1655413 w 2361984"/>
                  <a:gd name="connsiteY102" fmla="*/ 278813 h 2399013"/>
                  <a:gd name="connsiteX103" fmla="*/ 1713190 w 2361984"/>
                  <a:gd name="connsiteY103" fmla="*/ 358414 h 2399013"/>
                  <a:gd name="connsiteX104" fmla="*/ 1732687 w 2361984"/>
                  <a:gd name="connsiteY104" fmla="*/ 381287 h 2399013"/>
                  <a:gd name="connsiteX105" fmla="*/ 1759053 w 2361984"/>
                  <a:gd name="connsiteY105" fmla="*/ 388222 h 2399013"/>
                  <a:gd name="connsiteX106" fmla="*/ 1809579 w 2361984"/>
                  <a:gd name="connsiteY106" fmla="*/ 410198 h 2399013"/>
                  <a:gd name="connsiteX107" fmla="*/ 1810106 w 2361984"/>
                  <a:gd name="connsiteY107" fmla="*/ 410880 h 2399013"/>
                  <a:gd name="connsiteX108" fmla="*/ 1828522 w 2361984"/>
                  <a:gd name="connsiteY108" fmla="*/ 409783 h 2399013"/>
                  <a:gd name="connsiteX109" fmla="*/ 1885339 w 2361984"/>
                  <a:gd name="connsiteY109" fmla="*/ 428537 h 2399013"/>
                  <a:gd name="connsiteX110" fmla="*/ 1926690 w 2361984"/>
                  <a:gd name="connsiteY110" fmla="*/ 460793 h 2399013"/>
                  <a:gd name="connsiteX111" fmla="*/ 1927260 w 2361984"/>
                  <a:gd name="connsiteY111" fmla="*/ 460270 h 2399013"/>
                  <a:gd name="connsiteX112" fmla="*/ 1928540 w 2361984"/>
                  <a:gd name="connsiteY112" fmla="*/ 462236 h 2399013"/>
                  <a:gd name="connsiteX113" fmla="*/ 1930385 w 2361984"/>
                  <a:gd name="connsiteY113" fmla="*/ 463676 h 2399013"/>
                  <a:gd name="connsiteX114" fmla="*/ 1929816 w 2361984"/>
                  <a:gd name="connsiteY114" fmla="*/ 464198 h 2399013"/>
                  <a:gd name="connsiteX115" fmla="*/ 1958420 w 2361984"/>
                  <a:gd name="connsiteY115" fmla="*/ 508154 h 2399013"/>
                  <a:gd name="connsiteX116" fmla="*/ 1972249 w 2361984"/>
                  <a:gd name="connsiteY116" fmla="*/ 566367 h 2399013"/>
                  <a:gd name="connsiteX117" fmla="*/ 1969582 w 2361984"/>
                  <a:gd name="connsiteY117" fmla="*/ 584621 h 2399013"/>
                  <a:gd name="connsiteX118" fmla="*/ 1970217 w 2361984"/>
                  <a:gd name="connsiteY118" fmla="*/ 585205 h 2399013"/>
                  <a:gd name="connsiteX119" fmla="*/ 1987794 w 2361984"/>
                  <a:gd name="connsiteY119" fmla="*/ 637424 h 2399013"/>
                  <a:gd name="connsiteX120" fmla="*/ 1992449 w 2361984"/>
                  <a:gd name="connsiteY120" fmla="*/ 664286 h 2399013"/>
                  <a:gd name="connsiteX121" fmla="*/ 2013572 w 2361984"/>
                  <a:gd name="connsiteY121" fmla="*/ 685667 h 2399013"/>
                  <a:gd name="connsiteX122" fmla="*/ 2087943 w 2361984"/>
                  <a:gd name="connsiteY122" fmla="*/ 750037 h 2399013"/>
                  <a:gd name="connsiteX123" fmla="*/ 2229051 w 2361984"/>
                  <a:gd name="connsiteY123" fmla="*/ 790931 h 2399013"/>
                  <a:gd name="connsiteX124" fmla="*/ 2337905 w 2361984"/>
                  <a:gd name="connsiteY124" fmla="*/ 797018 h 2399013"/>
                  <a:gd name="connsiteX125" fmla="*/ 2361092 w 2361984"/>
                  <a:gd name="connsiteY125" fmla="*/ 813740 h 2399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</a:cxnLst>
                <a:rect l="l" t="t" r="r" b="b"/>
                <a:pathLst>
                  <a:path w="2361984" h="2399013">
                    <a:moveTo>
                      <a:pt x="1705673" y="403256"/>
                    </a:moveTo>
                    <a:lnTo>
                      <a:pt x="1696765" y="401339"/>
                    </a:lnTo>
                    <a:cubicBezTo>
                      <a:pt x="1648815" y="391024"/>
                      <a:pt x="1591317" y="379342"/>
                      <a:pt x="1534399" y="372565"/>
                    </a:cubicBezTo>
                    <a:cubicBezTo>
                      <a:pt x="1505941" y="369176"/>
                      <a:pt x="1465468" y="365662"/>
                      <a:pt x="1420835" y="362252"/>
                    </a:cubicBezTo>
                    <a:lnTo>
                      <a:pt x="1327440" y="355718"/>
                    </a:lnTo>
                    <a:lnTo>
                      <a:pt x="1330528" y="359379"/>
                    </a:lnTo>
                    <a:cubicBezTo>
                      <a:pt x="1339284" y="368450"/>
                      <a:pt x="1348951" y="377063"/>
                      <a:pt x="1359900" y="384979"/>
                    </a:cubicBezTo>
                    <a:cubicBezTo>
                      <a:pt x="1370849" y="392894"/>
                      <a:pt x="1384832" y="400385"/>
                      <a:pt x="1400164" y="407486"/>
                    </a:cubicBezTo>
                    <a:lnTo>
                      <a:pt x="1403247" y="408771"/>
                    </a:lnTo>
                    <a:lnTo>
                      <a:pt x="1467590" y="421835"/>
                    </a:lnTo>
                    <a:cubicBezTo>
                      <a:pt x="1563332" y="438770"/>
                      <a:pt x="1648213" y="447845"/>
                      <a:pt x="1711736" y="443023"/>
                    </a:cubicBezTo>
                    <a:lnTo>
                      <a:pt x="1717567" y="450619"/>
                    </a:lnTo>
                    <a:lnTo>
                      <a:pt x="1725052" y="439420"/>
                    </a:lnTo>
                    <a:lnTo>
                      <a:pt x="1732650" y="435235"/>
                    </a:lnTo>
                    <a:close/>
                    <a:moveTo>
                      <a:pt x="1968251" y="689323"/>
                    </a:moveTo>
                    <a:lnTo>
                      <a:pt x="1938696" y="659712"/>
                    </a:lnTo>
                    <a:lnTo>
                      <a:pt x="1933876" y="666925"/>
                    </a:lnTo>
                    <a:lnTo>
                      <a:pt x="1922079" y="673425"/>
                    </a:lnTo>
                    <a:lnTo>
                      <a:pt x="1929149" y="679884"/>
                    </a:lnTo>
                    <a:cubicBezTo>
                      <a:pt x="1918914" y="742762"/>
                      <a:pt x="1920701" y="828109"/>
                      <a:pt x="1929391" y="924948"/>
                    </a:cubicBezTo>
                    <a:lnTo>
                      <a:pt x="1936907" y="990172"/>
                    </a:lnTo>
                    <a:lnTo>
                      <a:pt x="1937924" y="993353"/>
                    </a:lnTo>
                    <a:cubicBezTo>
                      <a:pt x="1943688" y="1009236"/>
                      <a:pt x="1949957" y="1023808"/>
                      <a:pt x="1956907" y="1035394"/>
                    </a:cubicBezTo>
                    <a:cubicBezTo>
                      <a:pt x="1963858" y="1046979"/>
                      <a:pt x="1971613" y="1057347"/>
                      <a:pt x="1979903" y="1066847"/>
                    </a:cubicBezTo>
                    <a:lnTo>
                      <a:pt x="1983286" y="1070236"/>
                    </a:lnTo>
                    <a:lnTo>
                      <a:pt x="1984760" y="976625"/>
                    </a:lnTo>
                    <a:cubicBezTo>
                      <a:pt x="1985177" y="931863"/>
                      <a:pt x="1985135" y="891238"/>
                      <a:pt x="1984191" y="862594"/>
                    </a:cubicBezTo>
                    <a:cubicBezTo>
                      <a:pt x="1982304" y="805305"/>
                      <a:pt x="1975579" y="747019"/>
                      <a:pt x="1969400" y="698363"/>
                    </a:cubicBezTo>
                    <a:close/>
                    <a:moveTo>
                      <a:pt x="1767264" y="416163"/>
                    </a:moveTo>
                    <a:lnTo>
                      <a:pt x="1760261" y="415000"/>
                    </a:lnTo>
                    <a:lnTo>
                      <a:pt x="1759160" y="414764"/>
                    </a:lnTo>
                    <a:lnTo>
                      <a:pt x="1762246" y="418929"/>
                    </a:lnTo>
                    <a:close/>
                    <a:moveTo>
                      <a:pt x="1960656" y="626855"/>
                    </a:moveTo>
                    <a:lnTo>
                      <a:pt x="1957472" y="631618"/>
                    </a:lnTo>
                    <a:lnTo>
                      <a:pt x="1961357" y="635049"/>
                    </a:lnTo>
                    <a:lnTo>
                      <a:pt x="1961216" y="633931"/>
                    </a:lnTo>
                    <a:close/>
                    <a:moveTo>
                      <a:pt x="2361092" y="813740"/>
                    </a:moveTo>
                    <a:cubicBezTo>
                      <a:pt x="2364134" y="820061"/>
                      <a:pt x="2359896" y="826433"/>
                      <a:pt x="2340600" y="830763"/>
                    </a:cubicBezTo>
                    <a:cubicBezTo>
                      <a:pt x="2302007" y="839422"/>
                      <a:pt x="2161456" y="816491"/>
                      <a:pt x="2087697" y="780758"/>
                    </a:cubicBezTo>
                    <a:cubicBezTo>
                      <a:pt x="2069257" y="771825"/>
                      <a:pt x="2049615" y="758703"/>
                      <a:pt x="2030166" y="743640"/>
                    </a:cubicBezTo>
                    <a:lnTo>
                      <a:pt x="1999202" y="716854"/>
                    </a:lnTo>
                    <a:lnTo>
                      <a:pt x="2002618" y="767470"/>
                    </a:lnTo>
                    <a:cubicBezTo>
                      <a:pt x="2003440" y="788102"/>
                      <a:pt x="2003794" y="811459"/>
                      <a:pt x="2003492" y="838207"/>
                    </a:cubicBezTo>
                    <a:cubicBezTo>
                      <a:pt x="2002887" y="891703"/>
                      <a:pt x="2000288" y="981878"/>
                      <a:pt x="1996270" y="1068737"/>
                    </a:cubicBezTo>
                    <a:lnTo>
                      <a:pt x="1995486" y="1082453"/>
                    </a:lnTo>
                    <a:lnTo>
                      <a:pt x="2006111" y="1093092"/>
                    </a:lnTo>
                    <a:cubicBezTo>
                      <a:pt x="2024296" y="1109319"/>
                      <a:pt x="2043552" y="1123467"/>
                      <a:pt x="2061732" y="1138329"/>
                    </a:cubicBezTo>
                    <a:cubicBezTo>
                      <a:pt x="2098091" y="1168053"/>
                      <a:pt x="2141294" y="1178735"/>
                      <a:pt x="2154673" y="1195322"/>
                    </a:cubicBezTo>
                    <a:cubicBezTo>
                      <a:pt x="2168051" y="1211909"/>
                      <a:pt x="2179121" y="1236992"/>
                      <a:pt x="2141039" y="1226308"/>
                    </a:cubicBezTo>
                    <a:cubicBezTo>
                      <a:pt x="2121998" y="1220966"/>
                      <a:pt x="2084263" y="1196580"/>
                      <a:pt x="2045291" y="1165225"/>
                    </a:cubicBezTo>
                    <a:lnTo>
                      <a:pt x="1993388" y="1119176"/>
                    </a:lnTo>
                    <a:lnTo>
                      <a:pt x="1989252" y="1191542"/>
                    </a:lnTo>
                    <a:cubicBezTo>
                      <a:pt x="1986606" y="1228315"/>
                      <a:pt x="1983677" y="1259261"/>
                      <a:pt x="1980538" y="1279379"/>
                    </a:cubicBezTo>
                    <a:cubicBezTo>
                      <a:pt x="1978930" y="1281411"/>
                      <a:pt x="1980787" y="1205859"/>
                      <a:pt x="1982574" y="1115477"/>
                    </a:cubicBezTo>
                    <a:lnTo>
                      <a:pt x="1982686" y="1108346"/>
                    </a:lnTo>
                    <a:lnTo>
                      <a:pt x="1945687" y="1066370"/>
                    </a:lnTo>
                    <a:lnTo>
                      <a:pt x="1946964" y="1077454"/>
                    </a:lnTo>
                    <a:cubicBezTo>
                      <a:pt x="1982748" y="1341420"/>
                      <a:pt x="2045675" y="1642906"/>
                      <a:pt x="2055751" y="1810393"/>
                    </a:cubicBezTo>
                    <a:cubicBezTo>
                      <a:pt x="2071873" y="2078371"/>
                      <a:pt x="2099914" y="2290472"/>
                      <a:pt x="2016093" y="2358791"/>
                    </a:cubicBezTo>
                    <a:cubicBezTo>
                      <a:pt x="1918445" y="2519099"/>
                      <a:pt x="1603357" y="2155478"/>
                      <a:pt x="1495369" y="2050663"/>
                    </a:cubicBezTo>
                    <a:cubicBezTo>
                      <a:pt x="1387381" y="1945847"/>
                      <a:pt x="1382218" y="1822214"/>
                      <a:pt x="1324678" y="1800844"/>
                    </a:cubicBezTo>
                    <a:cubicBezTo>
                      <a:pt x="1267137" y="1779474"/>
                      <a:pt x="1049228" y="1671661"/>
                      <a:pt x="1069825" y="1530704"/>
                    </a:cubicBezTo>
                    <a:cubicBezTo>
                      <a:pt x="1074974" y="1495465"/>
                      <a:pt x="1092249" y="1450733"/>
                      <a:pt x="1117503" y="1401242"/>
                    </a:cubicBezTo>
                    <a:lnTo>
                      <a:pt x="1118365" y="1399706"/>
                    </a:lnTo>
                    <a:lnTo>
                      <a:pt x="1040633" y="1418056"/>
                    </a:lnTo>
                    <a:cubicBezTo>
                      <a:pt x="981095" y="1428136"/>
                      <a:pt x="934271" y="1426892"/>
                      <a:pt x="907739" y="1416701"/>
                    </a:cubicBezTo>
                    <a:lnTo>
                      <a:pt x="898708" y="1410637"/>
                    </a:lnTo>
                    <a:lnTo>
                      <a:pt x="897885" y="1411392"/>
                    </a:lnTo>
                    <a:lnTo>
                      <a:pt x="896732" y="1409310"/>
                    </a:lnTo>
                    <a:lnTo>
                      <a:pt x="894760" y="1407986"/>
                    </a:lnTo>
                    <a:lnTo>
                      <a:pt x="895581" y="1407232"/>
                    </a:lnTo>
                    <a:lnTo>
                      <a:pt x="890311" y="1397715"/>
                    </a:lnTo>
                    <a:cubicBezTo>
                      <a:pt x="882425" y="1370409"/>
                      <a:pt x="885188" y="1323651"/>
                      <a:pt x="900320" y="1265192"/>
                    </a:cubicBezTo>
                    <a:lnTo>
                      <a:pt x="925247" y="1189313"/>
                    </a:lnTo>
                    <a:lnTo>
                      <a:pt x="923643" y="1190041"/>
                    </a:lnTo>
                    <a:cubicBezTo>
                      <a:pt x="872175" y="1210972"/>
                      <a:pt x="826130" y="1224360"/>
                      <a:pt x="790580" y="1226479"/>
                    </a:cubicBezTo>
                    <a:cubicBezTo>
                      <a:pt x="648378" y="1234952"/>
                      <a:pt x="559585" y="1008625"/>
                      <a:pt x="543212" y="949468"/>
                    </a:cubicBezTo>
                    <a:cubicBezTo>
                      <a:pt x="526838" y="890312"/>
                      <a:pt x="404099" y="874601"/>
                      <a:pt x="308896" y="758048"/>
                    </a:cubicBezTo>
                    <a:cubicBezTo>
                      <a:pt x="213695" y="641497"/>
                      <a:pt x="-121663" y="296481"/>
                      <a:pt x="46404" y="212893"/>
                    </a:cubicBezTo>
                    <a:cubicBezTo>
                      <a:pt x="121638" y="135219"/>
                      <a:pt x="330566" y="181286"/>
                      <a:pt x="596185" y="220254"/>
                    </a:cubicBezTo>
                    <a:cubicBezTo>
                      <a:pt x="762198" y="244609"/>
                      <a:pt x="1057202" y="333075"/>
                      <a:pt x="1317144" y="391290"/>
                    </a:cubicBezTo>
                    <a:lnTo>
                      <a:pt x="1328078" y="393510"/>
                    </a:lnTo>
                    <a:lnTo>
                      <a:pt x="1289418" y="353059"/>
                    </a:lnTo>
                    <a:lnTo>
                      <a:pt x="1282303" y="352560"/>
                    </a:lnTo>
                    <a:cubicBezTo>
                      <a:pt x="1192100" y="346616"/>
                      <a:pt x="1116665" y="342009"/>
                      <a:pt x="1118828" y="340580"/>
                    </a:cubicBezTo>
                    <a:cubicBezTo>
                      <a:pt x="1139140" y="339172"/>
                      <a:pt x="1170223" y="338898"/>
                      <a:pt x="1207088" y="339406"/>
                    </a:cubicBezTo>
                    <a:lnTo>
                      <a:pt x="1279542" y="341470"/>
                    </a:lnTo>
                    <a:lnTo>
                      <a:pt x="1238098" y="285821"/>
                    </a:lnTo>
                    <a:cubicBezTo>
                      <a:pt x="1210189" y="244312"/>
                      <a:pt x="1189118" y="204631"/>
                      <a:pt x="1185423" y="185203"/>
                    </a:cubicBezTo>
                    <a:cubicBezTo>
                      <a:pt x="1178033" y="146347"/>
                      <a:pt x="1202078" y="159520"/>
                      <a:pt x="1217461" y="174267"/>
                    </a:cubicBezTo>
                    <a:cubicBezTo>
                      <a:pt x="1232843" y="189014"/>
                      <a:pt x="1239793" y="232972"/>
                      <a:pt x="1266301" y="271739"/>
                    </a:cubicBezTo>
                    <a:cubicBezTo>
                      <a:pt x="1279555" y="291123"/>
                      <a:pt x="1292005" y="311518"/>
                      <a:pt x="1306619" y="331024"/>
                    </a:cubicBezTo>
                    <a:lnTo>
                      <a:pt x="1316310" y="342519"/>
                    </a:lnTo>
                    <a:lnTo>
                      <a:pt x="1330043" y="342910"/>
                    </a:lnTo>
                    <a:cubicBezTo>
                      <a:pt x="1416927" y="346331"/>
                      <a:pt x="1506995" y="351449"/>
                      <a:pt x="1560347" y="355419"/>
                    </a:cubicBezTo>
                    <a:cubicBezTo>
                      <a:pt x="1587022" y="357404"/>
                      <a:pt x="1610264" y="359753"/>
                      <a:pt x="1630750" y="362336"/>
                    </a:cubicBezTo>
                    <a:lnTo>
                      <a:pt x="1680889" y="370066"/>
                    </a:lnTo>
                    <a:lnTo>
                      <a:pt x="1656848" y="336925"/>
                    </a:lnTo>
                    <a:cubicBezTo>
                      <a:pt x="1643502" y="316260"/>
                      <a:pt x="1632107" y="295568"/>
                      <a:pt x="1624783" y="276433"/>
                    </a:cubicBezTo>
                    <a:cubicBezTo>
                      <a:pt x="1595485" y="199889"/>
                      <a:pt x="1584652" y="57893"/>
                      <a:pt x="1596578" y="20181"/>
                    </a:cubicBezTo>
                    <a:cubicBezTo>
                      <a:pt x="1608504" y="-17531"/>
                      <a:pt x="1623422" y="5472"/>
                      <a:pt x="1629969" y="25750"/>
                    </a:cubicBezTo>
                    <a:cubicBezTo>
                      <a:pt x="1636516" y="46030"/>
                      <a:pt x="1621783" y="88025"/>
                      <a:pt x="1626729" y="134726"/>
                    </a:cubicBezTo>
                    <a:cubicBezTo>
                      <a:pt x="1631674" y="181429"/>
                      <a:pt x="1631878" y="230167"/>
                      <a:pt x="1655413" y="278813"/>
                    </a:cubicBezTo>
                    <a:cubicBezTo>
                      <a:pt x="1667179" y="303137"/>
                      <a:pt x="1690437" y="331726"/>
                      <a:pt x="1713190" y="358414"/>
                    </a:cubicBezTo>
                    <a:lnTo>
                      <a:pt x="1732687" y="381287"/>
                    </a:lnTo>
                    <a:lnTo>
                      <a:pt x="1759053" y="388222"/>
                    </a:lnTo>
                    <a:cubicBezTo>
                      <a:pt x="1779177" y="393761"/>
                      <a:pt x="1799233" y="402835"/>
                      <a:pt x="1809579" y="410198"/>
                    </a:cubicBezTo>
                    <a:lnTo>
                      <a:pt x="1810106" y="410880"/>
                    </a:lnTo>
                    <a:lnTo>
                      <a:pt x="1828522" y="409783"/>
                    </a:lnTo>
                    <a:cubicBezTo>
                      <a:pt x="1847651" y="412408"/>
                      <a:pt x="1866969" y="418711"/>
                      <a:pt x="1885339" y="428537"/>
                    </a:cubicBezTo>
                    <a:lnTo>
                      <a:pt x="1926690" y="460793"/>
                    </a:lnTo>
                    <a:lnTo>
                      <a:pt x="1927260" y="460270"/>
                    </a:lnTo>
                    <a:lnTo>
                      <a:pt x="1928540" y="462236"/>
                    </a:lnTo>
                    <a:lnTo>
                      <a:pt x="1930385" y="463676"/>
                    </a:lnTo>
                    <a:lnTo>
                      <a:pt x="1929816" y="464198"/>
                    </a:lnTo>
                    <a:lnTo>
                      <a:pt x="1958420" y="508154"/>
                    </a:lnTo>
                    <a:cubicBezTo>
                      <a:pt x="1966640" y="527297"/>
                      <a:pt x="1971269" y="547083"/>
                      <a:pt x="1972249" y="566367"/>
                    </a:cubicBezTo>
                    <a:lnTo>
                      <a:pt x="1969582" y="584621"/>
                    </a:lnTo>
                    <a:lnTo>
                      <a:pt x="1970217" y="585205"/>
                    </a:lnTo>
                    <a:cubicBezTo>
                      <a:pt x="1976668" y="596142"/>
                      <a:pt x="1983994" y="616900"/>
                      <a:pt x="1987794" y="637424"/>
                    </a:cubicBezTo>
                    <a:lnTo>
                      <a:pt x="1992449" y="664286"/>
                    </a:lnTo>
                    <a:lnTo>
                      <a:pt x="2013572" y="685667"/>
                    </a:lnTo>
                    <a:cubicBezTo>
                      <a:pt x="2038218" y="710618"/>
                      <a:pt x="2064714" y="736234"/>
                      <a:pt x="2087943" y="750037"/>
                    </a:cubicBezTo>
                    <a:cubicBezTo>
                      <a:pt x="2134400" y="777644"/>
                      <a:pt x="2182942" y="782012"/>
                      <a:pt x="2229051" y="790931"/>
                    </a:cubicBezTo>
                    <a:cubicBezTo>
                      <a:pt x="2275159" y="799851"/>
                      <a:pt x="2318259" y="788761"/>
                      <a:pt x="2337905" y="797018"/>
                    </a:cubicBezTo>
                    <a:cubicBezTo>
                      <a:pt x="2347728" y="801146"/>
                      <a:pt x="2358049" y="807418"/>
                      <a:pt x="2361092" y="81374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GB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DBA53ED2-834D-49C2-A4B4-BF77B140A94E}"/>
                  </a:ext>
                </a:extLst>
              </p:cNvPr>
              <p:cNvSpPr txBox="1"/>
              <p:nvPr/>
            </p:nvSpPr>
            <p:spPr>
              <a:xfrm>
                <a:off x="5287018" y="1945486"/>
                <a:ext cx="746083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8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Select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50267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595997" y="0"/>
            <a:ext cx="9000000" cy="6876000"/>
            <a:chOff x="1595997" y="0"/>
            <a:chExt cx="9000000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/>
            <a:srcRect l="3983" t="98"/>
            <a:stretch/>
          </p:blipFill>
          <p:spPr>
            <a:xfrm>
              <a:off x="1595997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8" y="926162"/>
              <a:ext cx="7626944" cy="2694802"/>
              <a:chOff x="2512479" y="850444"/>
              <a:chExt cx="7626944" cy="2694802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4"/>
                <a:ext cx="7626944" cy="2694802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2" y="2113185"/>
                <a:ext cx="6968912" cy="112334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Choose a previous game by selecting a folder with the correct name.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4" y="1884987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4" y="1000425"/>
              <a:ext cx="5078765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Choose a Game</a:t>
              </a: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7857282" y="1157080"/>
              <a:ext cx="870158" cy="602602"/>
              <a:chOff x="7857282" y="1249680"/>
              <a:chExt cx="870158" cy="602602"/>
            </a:xfrm>
          </p:grpSpPr>
          <p:grpSp>
            <p:nvGrpSpPr>
              <p:cNvPr id="2" name="Group 1"/>
              <p:cNvGrpSpPr/>
              <p:nvPr/>
            </p:nvGrpSpPr>
            <p:grpSpPr>
              <a:xfrm>
                <a:off x="7857282" y="1249680"/>
                <a:ext cx="870158" cy="602602"/>
                <a:chOff x="7857282" y="1249680"/>
                <a:chExt cx="1203960" cy="602602"/>
              </a:xfrm>
            </p:grpSpPr>
            <p:sp>
              <p:nvSpPr>
                <p:cNvPr id="18" name="Rounded Rectangle 17"/>
                <p:cNvSpPr/>
                <p:nvPr/>
              </p:nvSpPr>
              <p:spPr>
                <a:xfrm>
                  <a:off x="7857282" y="1314592"/>
                  <a:ext cx="1203960" cy="53769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1" name="Rounded Rectangle 20"/>
                <p:cNvSpPr/>
                <p:nvPr/>
              </p:nvSpPr>
              <p:spPr>
                <a:xfrm>
                  <a:off x="7857282" y="1249680"/>
                  <a:ext cx="443438" cy="446476"/>
                </a:xfrm>
                <a:custGeom>
                  <a:avLst/>
                  <a:gdLst>
                    <a:gd name="connsiteX0" fmla="*/ 0 w 693022"/>
                    <a:gd name="connsiteY0" fmla="*/ 89617 h 537690"/>
                    <a:gd name="connsiteX1" fmla="*/ 89617 w 693022"/>
                    <a:gd name="connsiteY1" fmla="*/ 0 h 537690"/>
                    <a:gd name="connsiteX2" fmla="*/ 603405 w 693022"/>
                    <a:gd name="connsiteY2" fmla="*/ 0 h 537690"/>
                    <a:gd name="connsiteX3" fmla="*/ 693022 w 693022"/>
                    <a:gd name="connsiteY3" fmla="*/ 89617 h 537690"/>
                    <a:gd name="connsiteX4" fmla="*/ 693022 w 693022"/>
                    <a:gd name="connsiteY4" fmla="*/ 448073 h 537690"/>
                    <a:gd name="connsiteX5" fmla="*/ 603405 w 693022"/>
                    <a:gd name="connsiteY5" fmla="*/ 537690 h 537690"/>
                    <a:gd name="connsiteX6" fmla="*/ 89617 w 693022"/>
                    <a:gd name="connsiteY6" fmla="*/ 537690 h 537690"/>
                    <a:gd name="connsiteX7" fmla="*/ 0 w 693022"/>
                    <a:gd name="connsiteY7" fmla="*/ 448073 h 537690"/>
                    <a:gd name="connsiteX8" fmla="*/ 0 w 693022"/>
                    <a:gd name="connsiteY8" fmla="*/ 89617 h 537690"/>
                    <a:gd name="connsiteX0" fmla="*/ 0 w 693022"/>
                    <a:gd name="connsiteY0" fmla="*/ 89617 h 537690"/>
                    <a:gd name="connsiteX1" fmla="*/ 89617 w 693022"/>
                    <a:gd name="connsiteY1" fmla="*/ 0 h 537690"/>
                    <a:gd name="connsiteX2" fmla="*/ 603405 w 693022"/>
                    <a:gd name="connsiteY2" fmla="*/ 0 h 537690"/>
                    <a:gd name="connsiteX3" fmla="*/ 693022 w 693022"/>
                    <a:gd name="connsiteY3" fmla="*/ 89617 h 537690"/>
                    <a:gd name="connsiteX4" fmla="*/ 693022 w 693022"/>
                    <a:gd name="connsiteY4" fmla="*/ 448073 h 537690"/>
                    <a:gd name="connsiteX5" fmla="*/ 603405 w 693022"/>
                    <a:gd name="connsiteY5" fmla="*/ 537690 h 537690"/>
                    <a:gd name="connsiteX6" fmla="*/ 89617 w 693022"/>
                    <a:gd name="connsiteY6" fmla="*/ 537690 h 537690"/>
                    <a:gd name="connsiteX7" fmla="*/ 0 w 693022"/>
                    <a:gd name="connsiteY7" fmla="*/ 448073 h 537690"/>
                    <a:gd name="connsiteX8" fmla="*/ 0 w 693022"/>
                    <a:gd name="connsiteY8" fmla="*/ 89617 h 5376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93022" h="537690">
                      <a:moveTo>
                        <a:pt x="0" y="89617"/>
                      </a:moveTo>
                      <a:cubicBezTo>
                        <a:pt x="0" y="40123"/>
                        <a:pt x="40123" y="0"/>
                        <a:pt x="89617" y="0"/>
                      </a:cubicBezTo>
                      <a:lnTo>
                        <a:pt x="603405" y="0"/>
                      </a:lnTo>
                      <a:lnTo>
                        <a:pt x="693022" y="89617"/>
                      </a:lnTo>
                      <a:lnTo>
                        <a:pt x="693022" y="448073"/>
                      </a:lnTo>
                      <a:cubicBezTo>
                        <a:pt x="693022" y="497567"/>
                        <a:pt x="652899" y="537690"/>
                        <a:pt x="603405" y="537690"/>
                      </a:cubicBezTo>
                      <a:lnTo>
                        <a:pt x="89617" y="537690"/>
                      </a:lnTo>
                      <a:cubicBezTo>
                        <a:pt x="40123" y="537690"/>
                        <a:pt x="0" y="497567"/>
                        <a:pt x="0" y="448073"/>
                      </a:cubicBezTo>
                      <a:lnTo>
                        <a:pt x="0" y="8961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27" name="Rounded Rectangle 26"/>
              <p:cNvSpPr/>
              <p:nvPr/>
            </p:nvSpPr>
            <p:spPr>
              <a:xfrm>
                <a:off x="7857282" y="1404353"/>
                <a:ext cx="870158" cy="438060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2821643" y="4001778"/>
              <a:ext cx="6555421" cy="993912"/>
              <a:chOff x="2692103" y="4000395"/>
              <a:chExt cx="6555421" cy="993912"/>
            </a:xfrm>
          </p:grpSpPr>
          <p:grpSp>
            <p:nvGrpSpPr>
              <p:cNvPr id="5" name="Group 4"/>
              <p:cNvGrpSpPr/>
              <p:nvPr/>
            </p:nvGrpSpPr>
            <p:grpSpPr>
              <a:xfrm>
                <a:off x="2692103" y="4009394"/>
                <a:ext cx="1390240" cy="980768"/>
                <a:chOff x="4104431" y="4161682"/>
                <a:chExt cx="870159" cy="613868"/>
              </a:xfrm>
            </p:grpSpPr>
            <p:sp>
              <p:nvSpPr>
                <p:cNvPr id="33" name="Freeform 32"/>
                <p:cNvSpPr/>
                <p:nvPr/>
              </p:nvSpPr>
              <p:spPr>
                <a:xfrm>
                  <a:off x="4104431" y="4161682"/>
                  <a:ext cx="870158" cy="602602"/>
                </a:xfrm>
                <a:custGeom>
                  <a:avLst/>
                  <a:gdLst>
                    <a:gd name="connsiteX0" fmla="*/ 41444 w 870158"/>
                    <a:gd name="connsiteY0" fmla="*/ 0 h 602602"/>
                    <a:gd name="connsiteX1" fmla="*/ 279049 w 870158"/>
                    <a:gd name="connsiteY1" fmla="*/ 0 h 602602"/>
                    <a:gd name="connsiteX2" fmla="*/ 315201 w 870158"/>
                    <a:gd name="connsiteY2" fmla="*/ 64912 h 602602"/>
                    <a:gd name="connsiteX3" fmla="*/ 780541 w 870158"/>
                    <a:gd name="connsiteY3" fmla="*/ 64912 h 602602"/>
                    <a:gd name="connsiteX4" fmla="*/ 870158 w 870158"/>
                    <a:gd name="connsiteY4" fmla="*/ 154529 h 602602"/>
                    <a:gd name="connsiteX5" fmla="*/ 870158 w 870158"/>
                    <a:gd name="connsiteY5" fmla="*/ 512985 h 602602"/>
                    <a:gd name="connsiteX6" fmla="*/ 780541 w 870158"/>
                    <a:gd name="connsiteY6" fmla="*/ 602602 h 602602"/>
                    <a:gd name="connsiteX7" fmla="*/ 89617 w 870158"/>
                    <a:gd name="connsiteY7" fmla="*/ 602602 h 602602"/>
                    <a:gd name="connsiteX8" fmla="*/ 0 w 870158"/>
                    <a:gd name="connsiteY8" fmla="*/ 512985 h 602602"/>
                    <a:gd name="connsiteX9" fmla="*/ 0 w 870158"/>
                    <a:gd name="connsiteY9" fmla="*/ 372062 h 602602"/>
                    <a:gd name="connsiteX10" fmla="*/ 0 w 870158"/>
                    <a:gd name="connsiteY10" fmla="*/ 154529 h 602602"/>
                    <a:gd name="connsiteX11" fmla="*/ 0 w 870158"/>
                    <a:gd name="connsiteY11" fmla="*/ 74415 h 602602"/>
                    <a:gd name="connsiteX12" fmla="*/ 41444 w 870158"/>
                    <a:gd name="connsiteY12" fmla="*/ 0 h 602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870158" h="602602">
                      <a:moveTo>
                        <a:pt x="41444" y="0"/>
                      </a:moveTo>
                      <a:lnTo>
                        <a:pt x="279049" y="0"/>
                      </a:lnTo>
                      <a:lnTo>
                        <a:pt x="315201" y="64912"/>
                      </a:lnTo>
                      <a:lnTo>
                        <a:pt x="780541" y="64912"/>
                      </a:lnTo>
                      <a:cubicBezTo>
                        <a:pt x="830035" y="64912"/>
                        <a:pt x="870158" y="105035"/>
                        <a:pt x="870158" y="154529"/>
                      </a:cubicBezTo>
                      <a:lnTo>
                        <a:pt x="870158" y="512985"/>
                      </a:lnTo>
                      <a:cubicBezTo>
                        <a:pt x="870158" y="562479"/>
                        <a:pt x="830035" y="602602"/>
                        <a:pt x="780541" y="602602"/>
                      </a:cubicBezTo>
                      <a:lnTo>
                        <a:pt x="89617" y="602602"/>
                      </a:lnTo>
                      <a:cubicBezTo>
                        <a:pt x="40123" y="602602"/>
                        <a:pt x="0" y="562479"/>
                        <a:pt x="0" y="512985"/>
                      </a:cubicBezTo>
                      <a:lnTo>
                        <a:pt x="0" y="372062"/>
                      </a:lnTo>
                      <a:lnTo>
                        <a:pt x="0" y="154529"/>
                      </a:lnTo>
                      <a:lnTo>
                        <a:pt x="0" y="74415"/>
                      </a:lnTo>
                      <a:cubicBezTo>
                        <a:pt x="0" y="33317"/>
                        <a:pt x="18555" y="0"/>
                        <a:pt x="4144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0" name="Rounded Rectangle 29"/>
                <p:cNvSpPr/>
                <p:nvPr/>
              </p:nvSpPr>
              <p:spPr>
                <a:xfrm>
                  <a:off x="4104432" y="4316355"/>
                  <a:ext cx="870158" cy="459195"/>
                </a:xfrm>
                <a:prstGeom prst="roundRect">
                  <a:avLst/>
                </a:pr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37" name="Group 36"/>
              <p:cNvGrpSpPr/>
              <p:nvPr/>
            </p:nvGrpSpPr>
            <p:grpSpPr>
              <a:xfrm>
                <a:off x="4420759" y="4013539"/>
                <a:ext cx="1390240" cy="980768"/>
                <a:chOff x="4104431" y="4161682"/>
                <a:chExt cx="870159" cy="613868"/>
              </a:xfrm>
            </p:grpSpPr>
            <p:sp>
              <p:nvSpPr>
                <p:cNvPr id="38" name="Freeform 37"/>
                <p:cNvSpPr/>
                <p:nvPr/>
              </p:nvSpPr>
              <p:spPr>
                <a:xfrm>
                  <a:off x="4104431" y="4161682"/>
                  <a:ext cx="870158" cy="602602"/>
                </a:xfrm>
                <a:custGeom>
                  <a:avLst/>
                  <a:gdLst>
                    <a:gd name="connsiteX0" fmla="*/ 41444 w 870158"/>
                    <a:gd name="connsiteY0" fmla="*/ 0 h 602602"/>
                    <a:gd name="connsiteX1" fmla="*/ 279049 w 870158"/>
                    <a:gd name="connsiteY1" fmla="*/ 0 h 602602"/>
                    <a:gd name="connsiteX2" fmla="*/ 315201 w 870158"/>
                    <a:gd name="connsiteY2" fmla="*/ 64912 h 602602"/>
                    <a:gd name="connsiteX3" fmla="*/ 780541 w 870158"/>
                    <a:gd name="connsiteY3" fmla="*/ 64912 h 602602"/>
                    <a:gd name="connsiteX4" fmla="*/ 870158 w 870158"/>
                    <a:gd name="connsiteY4" fmla="*/ 154529 h 602602"/>
                    <a:gd name="connsiteX5" fmla="*/ 870158 w 870158"/>
                    <a:gd name="connsiteY5" fmla="*/ 512985 h 602602"/>
                    <a:gd name="connsiteX6" fmla="*/ 780541 w 870158"/>
                    <a:gd name="connsiteY6" fmla="*/ 602602 h 602602"/>
                    <a:gd name="connsiteX7" fmla="*/ 89617 w 870158"/>
                    <a:gd name="connsiteY7" fmla="*/ 602602 h 602602"/>
                    <a:gd name="connsiteX8" fmla="*/ 0 w 870158"/>
                    <a:gd name="connsiteY8" fmla="*/ 512985 h 602602"/>
                    <a:gd name="connsiteX9" fmla="*/ 0 w 870158"/>
                    <a:gd name="connsiteY9" fmla="*/ 372062 h 602602"/>
                    <a:gd name="connsiteX10" fmla="*/ 0 w 870158"/>
                    <a:gd name="connsiteY10" fmla="*/ 154529 h 602602"/>
                    <a:gd name="connsiteX11" fmla="*/ 0 w 870158"/>
                    <a:gd name="connsiteY11" fmla="*/ 74415 h 602602"/>
                    <a:gd name="connsiteX12" fmla="*/ 41444 w 870158"/>
                    <a:gd name="connsiteY12" fmla="*/ 0 h 602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870158" h="602602">
                      <a:moveTo>
                        <a:pt x="41444" y="0"/>
                      </a:moveTo>
                      <a:lnTo>
                        <a:pt x="279049" y="0"/>
                      </a:lnTo>
                      <a:lnTo>
                        <a:pt x="315201" y="64912"/>
                      </a:lnTo>
                      <a:lnTo>
                        <a:pt x="780541" y="64912"/>
                      </a:lnTo>
                      <a:cubicBezTo>
                        <a:pt x="830035" y="64912"/>
                        <a:pt x="870158" y="105035"/>
                        <a:pt x="870158" y="154529"/>
                      </a:cubicBezTo>
                      <a:lnTo>
                        <a:pt x="870158" y="512985"/>
                      </a:lnTo>
                      <a:cubicBezTo>
                        <a:pt x="870158" y="562479"/>
                        <a:pt x="830035" y="602602"/>
                        <a:pt x="780541" y="602602"/>
                      </a:cubicBezTo>
                      <a:lnTo>
                        <a:pt x="89617" y="602602"/>
                      </a:lnTo>
                      <a:cubicBezTo>
                        <a:pt x="40123" y="602602"/>
                        <a:pt x="0" y="562479"/>
                        <a:pt x="0" y="512985"/>
                      </a:cubicBezTo>
                      <a:lnTo>
                        <a:pt x="0" y="372062"/>
                      </a:lnTo>
                      <a:lnTo>
                        <a:pt x="0" y="154529"/>
                      </a:lnTo>
                      <a:lnTo>
                        <a:pt x="0" y="74415"/>
                      </a:lnTo>
                      <a:cubicBezTo>
                        <a:pt x="0" y="33317"/>
                        <a:pt x="18555" y="0"/>
                        <a:pt x="4144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9" name="Rounded Rectangle 38"/>
                <p:cNvSpPr/>
                <p:nvPr/>
              </p:nvSpPr>
              <p:spPr>
                <a:xfrm>
                  <a:off x="4104432" y="4316355"/>
                  <a:ext cx="870158" cy="459195"/>
                </a:xfrm>
                <a:prstGeom prst="roundRect">
                  <a:avLst/>
                </a:pr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40" name="Group 39"/>
              <p:cNvGrpSpPr/>
              <p:nvPr/>
            </p:nvGrpSpPr>
            <p:grpSpPr>
              <a:xfrm>
                <a:off x="6149420" y="4009394"/>
                <a:ext cx="1390240" cy="980768"/>
                <a:chOff x="4104431" y="4161682"/>
                <a:chExt cx="870159" cy="613868"/>
              </a:xfrm>
            </p:grpSpPr>
            <p:sp>
              <p:nvSpPr>
                <p:cNvPr id="41" name="Freeform 40"/>
                <p:cNvSpPr/>
                <p:nvPr/>
              </p:nvSpPr>
              <p:spPr>
                <a:xfrm>
                  <a:off x="4104431" y="4161682"/>
                  <a:ext cx="870158" cy="602602"/>
                </a:xfrm>
                <a:custGeom>
                  <a:avLst/>
                  <a:gdLst>
                    <a:gd name="connsiteX0" fmla="*/ 41444 w 870158"/>
                    <a:gd name="connsiteY0" fmla="*/ 0 h 602602"/>
                    <a:gd name="connsiteX1" fmla="*/ 279049 w 870158"/>
                    <a:gd name="connsiteY1" fmla="*/ 0 h 602602"/>
                    <a:gd name="connsiteX2" fmla="*/ 315201 w 870158"/>
                    <a:gd name="connsiteY2" fmla="*/ 64912 h 602602"/>
                    <a:gd name="connsiteX3" fmla="*/ 780541 w 870158"/>
                    <a:gd name="connsiteY3" fmla="*/ 64912 h 602602"/>
                    <a:gd name="connsiteX4" fmla="*/ 870158 w 870158"/>
                    <a:gd name="connsiteY4" fmla="*/ 154529 h 602602"/>
                    <a:gd name="connsiteX5" fmla="*/ 870158 w 870158"/>
                    <a:gd name="connsiteY5" fmla="*/ 512985 h 602602"/>
                    <a:gd name="connsiteX6" fmla="*/ 780541 w 870158"/>
                    <a:gd name="connsiteY6" fmla="*/ 602602 h 602602"/>
                    <a:gd name="connsiteX7" fmla="*/ 89617 w 870158"/>
                    <a:gd name="connsiteY7" fmla="*/ 602602 h 602602"/>
                    <a:gd name="connsiteX8" fmla="*/ 0 w 870158"/>
                    <a:gd name="connsiteY8" fmla="*/ 512985 h 602602"/>
                    <a:gd name="connsiteX9" fmla="*/ 0 w 870158"/>
                    <a:gd name="connsiteY9" fmla="*/ 372062 h 602602"/>
                    <a:gd name="connsiteX10" fmla="*/ 0 w 870158"/>
                    <a:gd name="connsiteY10" fmla="*/ 154529 h 602602"/>
                    <a:gd name="connsiteX11" fmla="*/ 0 w 870158"/>
                    <a:gd name="connsiteY11" fmla="*/ 74415 h 602602"/>
                    <a:gd name="connsiteX12" fmla="*/ 41444 w 870158"/>
                    <a:gd name="connsiteY12" fmla="*/ 0 h 602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870158" h="602602">
                      <a:moveTo>
                        <a:pt x="41444" y="0"/>
                      </a:moveTo>
                      <a:lnTo>
                        <a:pt x="279049" y="0"/>
                      </a:lnTo>
                      <a:lnTo>
                        <a:pt x="315201" y="64912"/>
                      </a:lnTo>
                      <a:lnTo>
                        <a:pt x="780541" y="64912"/>
                      </a:lnTo>
                      <a:cubicBezTo>
                        <a:pt x="830035" y="64912"/>
                        <a:pt x="870158" y="105035"/>
                        <a:pt x="870158" y="154529"/>
                      </a:cubicBezTo>
                      <a:lnTo>
                        <a:pt x="870158" y="512985"/>
                      </a:lnTo>
                      <a:cubicBezTo>
                        <a:pt x="870158" y="562479"/>
                        <a:pt x="830035" y="602602"/>
                        <a:pt x="780541" y="602602"/>
                      </a:cubicBezTo>
                      <a:lnTo>
                        <a:pt x="89617" y="602602"/>
                      </a:lnTo>
                      <a:cubicBezTo>
                        <a:pt x="40123" y="602602"/>
                        <a:pt x="0" y="562479"/>
                        <a:pt x="0" y="512985"/>
                      </a:cubicBezTo>
                      <a:lnTo>
                        <a:pt x="0" y="372062"/>
                      </a:lnTo>
                      <a:lnTo>
                        <a:pt x="0" y="154529"/>
                      </a:lnTo>
                      <a:lnTo>
                        <a:pt x="0" y="74415"/>
                      </a:lnTo>
                      <a:cubicBezTo>
                        <a:pt x="0" y="33317"/>
                        <a:pt x="18555" y="0"/>
                        <a:pt x="4144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2" name="Rounded Rectangle 41"/>
                <p:cNvSpPr/>
                <p:nvPr/>
              </p:nvSpPr>
              <p:spPr>
                <a:xfrm>
                  <a:off x="4104432" y="4316355"/>
                  <a:ext cx="870158" cy="459195"/>
                </a:xfrm>
                <a:prstGeom prst="roundRect">
                  <a:avLst/>
                </a:pr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43" name="Group 42"/>
              <p:cNvGrpSpPr/>
              <p:nvPr/>
            </p:nvGrpSpPr>
            <p:grpSpPr>
              <a:xfrm>
                <a:off x="7857284" y="4000395"/>
                <a:ext cx="1390240" cy="980770"/>
                <a:chOff x="4104432" y="4161681"/>
                <a:chExt cx="870159" cy="613869"/>
              </a:xfrm>
            </p:grpSpPr>
            <p:sp>
              <p:nvSpPr>
                <p:cNvPr id="44" name="Freeform 43"/>
                <p:cNvSpPr/>
                <p:nvPr/>
              </p:nvSpPr>
              <p:spPr>
                <a:xfrm>
                  <a:off x="4104432" y="4161681"/>
                  <a:ext cx="870158" cy="602602"/>
                </a:xfrm>
                <a:custGeom>
                  <a:avLst/>
                  <a:gdLst>
                    <a:gd name="connsiteX0" fmla="*/ 41444 w 870158"/>
                    <a:gd name="connsiteY0" fmla="*/ 0 h 602602"/>
                    <a:gd name="connsiteX1" fmla="*/ 279049 w 870158"/>
                    <a:gd name="connsiteY1" fmla="*/ 0 h 602602"/>
                    <a:gd name="connsiteX2" fmla="*/ 315201 w 870158"/>
                    <a:gd name="connsiteY2" fmla="*/ 64912 h 602602"/>
                    <a:gd name="connsiteX3" fmla="*/ 780541 w 870158"/>
                    <a:gd name="connsiteY3" fmla="*/ 64912 h 602602"/>
                    <a:gd name="connsiteX4" fmla="*/ 870158 w 870158"/>
                    <a:gd name="connsiteY4" fmla="*/ 154529 h 602602"/>
                    <a:gd name="connsiteX5" fmla="*/ 870158 w 870158"/>
                    <a:gd name="connsiteY5" fmla="*/ 512985 h 602602"/>
                    <a:gd name="connsiteX6" fmla="*/ 780541 w 870158"/>
                    <a:gd name="connsiteY6" fmla="*/ 602602 h 602602"/>
                    <a:gd name="connsiteX7" fmla="*/ 89617 w 870158"/>
                    <a:gd name="connsiteY7" fmla="*/ 602602 h 602602"/>
                    <a:gd name="connsiteX8" fmla="*/ 0 w 870158"/>
                    <a:gd name="connsiteY8" fmla="*/ 512985 h 602602"/>
                    <a:gd name="connsiteX9" fmla="*/ 0 w 870158"/>
                    <a:gd name="connsiteY9" fmla="*/ 372062 h 602602"/>
                    <a:gd name="connsiteX10" fmla="*/ 0 w 870158"/>
                    <a:gd name="connsiteY10" fmla="*/ 154529 h 602602"/>
                    <a:gd name="connsiteX11" fmla="*/ 0 w 870158"/>
                    <a:gd name="connsiteY11" fmla="*/ 74415 h 602602"/>
                    <a:gd name="connsiteX12" fmla="*/ 41444 w 870158"/>
                    <a:gd name="connsiteY12" fmla="*/ 0 h 602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870158" h="602602">
                      <a:moveTo>
                        <a:pt x="41444" y="0"/>
                      </a:moveTo>
                      <a:lnTo>
                        <a:pt x="279049" y="0"/>
                      </a:lnTo>
                      <a:lnTo>
                        <a:pt x="315201" y="64912"/>
                      </a:lnTo>
                      <a:lnTo>
                        <a:pt x="780541" y="64912"/>
                      </a:lnTo>
                      <a:cubicBezTo>
                        <a:pt x="830035" y="64912"/>
                        <a:pt x="870158" y="105035"/>
                        <a:pt x="870158" y="154529"/>
                      </a:cubicBezTo>
                      <a:lnTo>
                        <a:pt x="870158" y="512985"/>
                      </a:lnTo>
                      <a:cubicBezTo>
                        <a:pt x="870158" y="562479"/>
                        <a:pt x="830035" y="602602"/>
                        <a:pt x="780541" y="602602"/>
                      </a:cubicBezTo>
                      <a:lnTo>
                        <a:pt x="89617" y="602602"/>
                      </a:lnTo>
                      <a:cubicBezTo>
                        <a:pt x="40123" y="602602"/>
                        <a:pt x="0" y="562479"/>
                        <a:pt x="0" y="512985"/>
                      </a:cubicBezTo>
                      <a:lnTo>
                        <a:pt x="0" y="372062"/>
                      </a:lnTo>
                      <a:lnTo>
                        <a:pt x="0" y="154529"/>
                      </a:lnTo>
                      <a:lnTo>
                        <a:pt x="0" y="74415"/>
                      </a:lnTo>
                      <a:cubicBezTo>
                        <a:pt x="0" y="33317"/>
                        <a:pt x="18555" y="0"/>
                        <a:pt x="4144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5" name="Rounded Rectangle 44"/>
                <p:cNvSpPr/>
                <p:nvPr/>
              </p:nvSpPr>
              <p:spPr>
                <a:xfrm>
                  <a:off x="4104433" y="4316355"/>
                  <a:ext cx="870158" cy="459195"/>
                </a:xfrm>
                <a:prstGeom prst="roundRect">
                  <a:avLst/>
                </a:pr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46" name="Group 45"/>
            <p:cNvGrpSpPr/>
            <p:nvPr/>
          </p:nvGrpSpPr>
          <p:grpSpPr>
            <a:xfrm>
              <a:off x="2821643" y="5361557"/>
              <a:ext cx="6555419" cy="993913"/>
              <a:chOff x="2692103" y="4000394"/>
              <a:chExt cx="6555419" cy="993913"/>
            </a:xfrm>
          </p:grpSpPr>
          <p:grpSp>
            <p:nvGrpSpPr>
              <p:cNvPr id="47" name="Group 46"/>
              <p:cNvGrpSpPr/>
              <p:nvPr/>
            </p:nvGrpSpPr>
            <p:grpSpPr>
              <a:xfrm>
                <a:off x="2692103" y="4009394"/>
                <a:ext cx="1390240" cy="980768"/>
                <a:chOff x="4104431" y="4161682"/>
                <a:chExt cx="870159" cy="613868"/>
              </a:xfrm>
            </p:grpSpPr>
            <p:sp>
              <p:nvSpPr>
                <p:cNvPr id="57" name="Freeform 56"/>
                <p:cNvSpPr/>
                <p:nvPr/>
              </p:nvSpPr>
              <p:spPr>
                <a:xfrm>
                  <a:off x="4104431" y="4161682"/>
                  <a:ext cx="870158" cy="602602"/>
                </a:xfrm>
                <a:custGeom>
                  <a:avLst/>
                  <a:gdLst>
                    <a:gd name="connsiteX0" fmla="*/ 41444 w 870158"/>
                    <a:gd name="connsiteY0" fmla="*/ 0 h 602602"/>
                    <a:gd name="connsiteX1" fmla="*/ 279049 w 870158"/>
                    <a:gd name="connsiteY1" fmla="*/ 0 h 602602"/>
                    <a:gd name="connsiteX2" fmla="*/ 315201 w 870158"/>
                    <a:gd name="connsiteY2" fmla="*/ 64912 h 602602"/>
                    <a:gd name="connsiteX3" fmla="*/ 780541 w 870158"/>
                    <a:gd name="connsiteY3" fmla="*/ 64912 h 602602"/>
                    <a:gd name="connsiteX4" fmla="*/ 870158 w 870158"/>
                    <a:gd name="connsiteY4" fmla="*/ 154529 h 602602"/>
                    <a:gd name="connsiteX5" fmla="*/ 870158 w 870158"/>
                    <a:gd name="connsiteY5" fmla="*/ 512985 h 602602"/>
                    <a:gd name="connsiteX6" fmla="*/ 780541 w 870158"/>
                    <a:gd name="connsiteY6" fmla="*/ 602602 h 602602"/>
                    <a:gd name="connsiteX7" fmla="*/ 89617 w 870158"/>
                    <a:gd name="connsiteY7" fmla="*/ 602602 h 602602"/>
                    <a:gd name="connsiteX8" fmla="*/ 0 w 870158"/>
                    <a:gd name="connsiteY8" fmla="*/ 512985 h 602602"/>
                    <a:gd name="connsiteX9" fmla="*/ 0 w 870158"/>
                    <a:gd name="connsiteY9" fmla="*/ 372062 h 602602"/>
                    <a:gd name="connsiteX10" fmla="*/ 0 w 870158"/>
                    <a:gd name="connsiteY10" fmla="*/ 154529 h 602602"/>
                    <a:gd name="connsiteX11" fmla="*/ 0 w 870158"/>
                    <a:gd name="connsiteY11" fmla="*/ 74415 h 602602"/>
                    <a:gd name="connsiteX12" fmla="*/ 41444 w 870158"/>
                    <a:gd name="connsiteY12" fmla="*/ 0 h 602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870158" h="602602">
                      <a:moveTo>
                        <a:pt x="41444" y="0"/>
                      </a:moveTo>
                      <a:lnTo>
                        <a:pt x="279049" y="0"/>
                      </a:lnTo>
                      <a:lnTo>
                        <a:pt x="315201" y="64912"/>
                      </a:lnTo>
                      <a:lnTo>
                        <a:pt x="780541" y="64912"/>
                      </a:lnTo>
                      <a:cubicBezTo>
                        <a:pt x="830035" y="64912"/>
                        <a:pt x="870158" y="105035"/>
                        <a:pt x="870158" y="154529"/>
                      </a:cubicBezTo>
                      <a:lnTo>
                        <a:pt x="870158" y="512985"/>
                      </a:lnTo>
                      <a:cubicBezTo>
                        <a:pt x="870158" y="562479"/>
                        <a:pt x="830035" y="602602"/>
                        <a:pt x="780541" y="602602"/>
                      </a:cubicBezTo>
                      <a:lnTo>
                        <a:pt x="89617" y="602602"/>
                      </a:lnTo>
                      <a:cubicBezTo>
                        <a:pt x="40123" y="602602"/>
                        <a:pt x="0" y="562479"/>
                        <a:pt x="0" y="512985"/>
                      </a:cubicBezTo>
                      <a:lnTo>
                        <a:pt x="0" y="372062"/>
                      </a:lnTo>
                      <a:lnTo>
                        <a:pt x="0" y="154529"/>
                      </a:lnTo>
                      <a:lnTo>
                        <a:pt x="0" y="74415"/>
                      </a:lnTo>
                      <a:cubicBezTo>
                        <a:pt x="0" y="33317"/>
                        <a:pt x="18555" y="0"/>
                        <a:pt x="4144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" name="Rounded Rectangle 57"/>
                <p:cNvSpPr/>
                <p:nvPr/>
              </p:nvSpPr>
              <p:spPr>
                <a:xfrm>
                  <a:off x="4104432" y="4316355"/>
                  <a:ext cx="870158" cy="459195"/>
                </a:xfrm>
                <a:prstGeom prst="roundRect">
                  <a:avLst/>
                </a:pr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48" name="Group 47"/>
              <p:cNvGrpSpPr/>
              <p:nvPr/>
            </p:nvGrpSpPr>
            <p:grpSpPr>
              <a:xfrm>
                <a:off x="4420759" y="4013539"/>
                <a:ext cx="1390240" cy="980768"/>
                <a:chOff x="4104431" y="4161682"/>
                <a:chExt cx="870159" cy="613868"/>
              </a:xfrm>
            </p:grpSpPr>
            <p:sp>
              <p:nvSpPr>
                <p:cNvPr id="55" name="Freeform 54"/>
                <p:cNvSpPr/>
                <p:nvPr/>
              </p:nvSpPr>
              <p:spPr>
                <a:xfrm>
                  <a:off x="4104431" y="4161682"/>
                  <a:ext cx="870158" cy="602602"/>
                </a:xfrm>
                <a:custGeom>
                  <a:avLst/>
                  <a:gdLst>
                    <a:gd name="connsiteX0" fmla="*/ 41444 w 870158"/>
                    <a:gd name="connsiteY0" fmla="*/ 0 h 602602"/>
                    <a:gd name="connsiteX1" fmla="*/ 279049 w 870158"/>
                    <a:gd name="connsiteY1" fmla="*/ 0 h 602602"/>
                    <a:gd name="connsiteX2" fmla="*/ 315201 w 870158"/>
                    <a:gd name="connsiteY2" fmla="*/ 64912 h 602602"/>
                    <a:gd name="connsiteX3" fmla="*/ 780541 w 870158"/>
                    <a:gd name="connsiteY3" fmla="*/ 64912 h 602602"/>
                    <a:gd name="connsiteX4" fmla="*/ 870158 w 870158"/>
                    <a:gd name="connsiteY4" fmla="*/ 154529 h 602602"/>
                    <a:gd name="connsiteX5" fmla="*/ 870158 w 870158"/>
                    <a:gd name="connsiteY5" fmla="*/ 512985 h 602602"/>
                    <a:gd name="connsiteX6" fmla="*/ 780541 w 870158"/>
                    <a:gd name="connsiteY6" fmla="*/ 602602 h 602602"/>
                    <a:gd name="connsiteX7" fmla="*/ 89617 w 870158"/>
                    <a:gd name="connsiteY7" fmla="*/ 602602 h 602602"/>
                    <a:gd name="connsiteX8" fmla="*/ 0 w 870158"/>
                    <a:gd name="connsiteY8" fmla="*/ 512985 h 602602"/>
                    <a:gd name="connsiteX9" fmla="*/ 0 w 870158"/>
                    <a:gd name="connsiteY9" fmla="*/ 372062 h 602602"/>
                    <a:gd name="connsiteX10" fmla="*/ 0 w 870158"/>
                    <a:gd name="connsiteY10" fmla="*/ 154529 h 602602"/>
                    <a:gd name="connsiteX11" fmla="*/ 0 w 870158"/>
                    <a:gd name="connsiteY11" fmla="*/ 74415 h 602602"/>
                    <a:gd name="connsiteX12" fmla="*/ 41444 w 870158"/>
                    <a:gd name="connsiteY12" fmla="*/ 0 h 602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870158" h="602602">
                      <a:moveTo>
                        <a:pt x="41444" y="0"/>
                      </a:moveTo>
                      <a:lnTo>
                        <a:pt x="279049" y="0"/>
                      </a:lnTo>
                      <a:lnTo>
                        <a:pt x="315201" y="64912"/>
                      </a:lnTo>
                      <a:lnTo>
                        <a:pt x="780541" y="64912"/>
                      </a:lnTo>
                      <a:cubicBezTo>
                        <a:pt x="830035" y="64912"/>
                        <a:pt x="870158" y="105035"/>
                        <a:pt x="870158" y="154529"/>
                      </a:cubicBezTo>
                      <a:lnTo>
                        <a:pt x="870158" y="512985"/>
                      </a:lnTo>
                      <a:cubicBezTo>
                        <a:pt x="870158" y="562479"/>
                        <a:pt x="830035" y="602602"/>
                        <a:pt x="780541" y="602602"/>
                      </a:cubicBezTo>
                      <a:lnTo>
                        <a:pt x="89617" y="602602"/>
                      </a:lnTo>
                      <a:cubicBezTo>
                        <a:pt x="40123" y="602602"/>
                        <a:pt x="0" y="562479"/>
                        <a:pt x="0" y="512985"/>
                      </a:cubicBezTo>
                      <a:lnTo>
                        <a:pt x="0" y="372062"/>
                      </a:lnTo>
                      <a:lnTo>
                        <a:pt x="0" y="154529"/>
                      </a:lnTo>
                      <a:lnTo>
                        <a:pt x="0" y="74415"/>
                      </a:lnTo>
                      <a:cubicBezTo>
                        <a:pt x="0" y="33317"/>
                        <a:pt x="18555" y="0"/>
                        <a:pt x="4144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" name="Rounded Rectangle 55"/>
                <p:cNvSpPr/>
                <p:nvPr/>
              </p:nvSpPr>
              <p:spPr>
                <a:xfrm>
                  <a:off x="4104432" y="4316355"/>
                  <a:ext cx="870158" cy="459195"/>
                </a:xfrm>
                <a:prstGeom prst="roundRect">
                  <a:avLst/>
                </a:pr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49" name="Group 48"/>
              <p:cNvGrpSpPr/>
              <p:nvPr/>
            </p:nvGrpSpPr>
            <p:grpSpPr>
              <a:xfrm>
                <a:off x="6149420" y="4009394"/>
                <a:ext cx="1390240" cy="980768"/>
                <a:chOff x="4104431" y="4161682"/>
                <a:chExt cx="870159" cy="613868"/>
              </a:xfrm>
            </p:grpSpPr>
            <p:sp>
              <p:nvSpPr>
                <p:cNvPr id="53" name="Freeform 52"/>
                <p:cNvSpPr/>
                <p:nvPr/>
              </p:nvSpPr>
              <p:spPr>
                <a:xfrm>
                  <a:off x="4104431" y="4161682"/>
                  <a:ext cx="870158" cy="602602"/>
                </a:xfrm>
                <a:custGeom>
                  <a:avLst/>
                  <a:gdLst>
                    <a:gd name="connsiteX0" fmla="*/ 41444 w 870158"/>
                    <a:gd name="connsiteY0" fmla="*/ 0 h 602602"/>
                    <a:gd name="connsiteX1" fmla="*/ 279049 w 870158"/>
                    <a:gd name="connsiteY1" fmla="*/ 0 h 602602"/>
                    <a:gd name="connsiteX2" fmla="*/ 315201 w 870158"/>
                    <a:gd name="connsiteY2" fmla="*/ 64912 h 602602"/>
                    <a:gd name="connsiteX3" fmla="*/ 780541 w 870158"/>
                    <a:gd name="connsiteY3" fmla="*/ 64912 h 602602"/>
                    <a:gd name="connsiteX4" fmla="*/ 870158 w 870158"/>
                    <a:gd name="connsiteY4" fmla="*/ 154529 h 602602"/>
                    <a:gd name="connsiteX5" fmla="*/ 870158 w 870158"/>
                    <a:gd name="connsiteY5" fmla="*/ 512985 h 602602"/>
                    <a:gd name="connsiteX6" fmla="*/ 780541 w 870158"/>
                    <a:gd name="connsiteY6" fmla="*/ 602602 h 602602"/>
                    <a:gd name="connsiteX7" fmla="*/ 89617 w 870158"/>
                    <a:gd name="connsiteY7" fmla="*/ 602602 h 602602"/>
                    <a:gd name="connsiteX8" fmla="*/ 0 w 870158"/>
                    <a:gd name="connsiteY8" fmla="*/ 512985 h 602602"/>
                    <a:gd name="connsiteX9" fmla="*/ 0 w 870158"/>
                    <a:gd name="connsiteY9" fmla="*/ 372062 h 602602"/>
                    <a:gd name="connsiteX10" fmla="*/ 0 w 870158"/>
                    <a:gd name="connsiteY10" fmla="*/ 154529 h 602602"/>
                    <a:gd name="connsiteX11" fmla="*/ 0 w 870158"/>
                    <a:gd name="connsiteY11" fmla="*/ 74415 h 602602"/>
                    <a:gd name="connsiteX12" fmla="*/ 41444 w 870158"/>
                    <a:gd name="connsiteY12" fmla="*/ 0 h 602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870158" h="602602">
                      <a:moveTo>
                        <a:pt x="41444" y="0"/>
                      </a:moveTo>
                      <a:lnTo>
                        <a:pt x="279049" y="0"/>
                      </a:lnTo>
                      <a:lnTo>
                        <a:pt x="315201" y="64912"/>
                      </a:lnTo>
                      <a:lnTo>
                        <a:pt x="780541" y="64912"/>
                      </a:lnTo>
                      <a:cubicBezTo>
                        <a:pt x="830035" y="64912"/>
                        <a:pt x="870158" y="105035"/>
                        <a:pt x="870158" y="154529"/>
                      </a:cubicBezTo>
                      <a:lnTo>
                        <a:pt x="870158" y="512985"/>
                      </a:lnTo>
                      <a:cubicBezTo>
                        <a:pt x="870158" y="562479"/>
                        <a:pt x="830035" y="602602"/>
                        <a:pt x="780541" y="602602"/>
                      </a:cubicBezTo>
                      <a:lnTo>
                        <a:pt x="89617" y="602602"/>
                      </a:lnTo>
                      <a:cubicBezTo>
                        <a:pt x="40123" y="602602"/>
                        <a:pt x="0" y="562479"/>
                        <a:pt x="0" y="512985"/>
                      </a:cubicBezTo>
                      <a:lnTo>
                        <a:pt x="0" y="372062"/>
                      </a:lnTo>
                      <a:lnTo>
                        <a:pt x="0" y="154529"/>
                      </a:lnTo>
                      <a:lnTo>
                        <a:pt x="0" y="74415"/>
                      </a:lnTo>
                      <a:cubicBezTo>
                        <a:pt x="0" y="33317"/>
                        <a:pt x="18555" y="0"/>
                        <a:pt x="4144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4" name="Rounded Rectangle 53"/>
                <p:cNvSpPr/>
                <p:nvPr/>
              </p:nvSpPr>
              <p:spPr>
                <a:xfrm>
                  <a:off x="4104432" y="4316355"/>
                  <a:ext cx="870158" cy="459195"/>
                </a:xfrm>
                <a:prstGeom prst="roundRect">
                  <a:avLst/>
                </a:pr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50" name="Group 49"/>
              <p:cNvGrpSpPr/>
              <p:nvPr/>
            </p:nvGrpSpPr>
            <p:grpSpPr>
              <a:xfrm>
                <a:off x="7857282" y="4000394"/>
                <a:ext cx="1390240" cy="980768"/>
                <a:chOff x="4104431" y="4161682"/>
                <a:chExt cx="870159" cy="613868"/>
              </a:xfrm>
            </p:grpSpPr>
            <p:sp>
              <p:nvSpPr>
                <p:cNvPr id="51" name="Freeform 50"/>
                <p:cNvSpPr/>
                <p:nvPr/>
              </p:nvSpPr>
              <p:spPr>
                <a:xfrm>
                  <a:off x="4104431" y="4161682"/>
                  <a:ext cx="870158" cy="602602"/>
                </a:xfrm>
                <a:custGeom>
                  <a:avLst/>
                  <a:gdLst>
                    <a:gd name="connsiteX0" fmla="*/ 41444 w 870158"/>
                    <a:gd name="connsiteY0" fmla="*/ 0 h 602602"/>
                    <a:gd name="connsiteX1" fmla="*/ 279049 w 870158"/>
                    <a:gd name="connsiteY1" fmla="*/ 0 h 602602"/>
                    <a:gd name="connsiteX2" fmla="*/ 315201 w 870158"/>
                    <a:gd name="connsiteY2" fmla="*/ 64912 h 602602"/>
                    <a:gd name="connsiteX3" fmla="*/ 780541 w 870158"/>
                    <a:gd name="connsiteY3" fmla="*/ 64912 h 602602"/>
                    <a:gd name="connsiteX4" fmla="*/ 870158 w 870158"/>
                    <a:gd name="connsiteY4" fmla="*/ 154529 h 602602"/>
                    <a:gd name="connsiteX5" fmla="*/ 870158 w 870158"/>
                    <a:gd name="connsiteY5" fmla="*/ 512985 h 602602"/>
                    <a:gd name="connsiteX6" fmla="*/ 780541 w 870158"/>
                    <a:gd name="connsiteY6" fmla="*/ 602602 h 602602"/>
                    <a:gd name="connsiteX7" fmla="*/ 89617 w 870158"/>
                    <a:gd name="connsiteY7" fmla="*/ 602602 h 602602"/>
                    <a:gd name="connsiteX8" fmla="*/ 0 w 870158"/>
                    <a:gd name="connsiteY8" fmla="*/ 512985 h 602602"/>
                    <a:gd name="connsiteX9" fmla="*/ 0 w 870158"/>
                    <a:gd name="connsiteY9" fmla="*/ 372062 h 602602"/>
                    <a:gd name="connsiteX10" fmla="*/ 0 w 870158"/>
                    <a:gd name="connsiteY10" fmla="*/ 154529 h 602602"/>
                    <a:gd name="connsiteX11" fmla="*/ 0 w 870158"/>
                    <a:gd name="connsiteY11" fmla="*/ 74415 h 602602"/>
                    <a:gd name="connsiteX12" fmla="*/ 41444 w 870158"/>
                    <a:gd name="connsiteY12" fmla="*/ 0 h 602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870158" h="602602">
                      <a:moveTo>
                        <a:pt x="41444" y="0"/>
                      </a:moveTo>
                      <a:lnTo>
                        <a:pt x="279049" y="0"/>
                      </a:lnTo>
                      <a:lnTo>
                        <a:pt x="315201" y="64912"/>
                      </a:lnTo>
                      <a:lnTo>
                        <a:pt x="780541" y="64912"/>
                      </a:lnTo>
                      <a:cubicBezTo>
                        <a:pt x="830035" y="64912"/>
                        <a:pt x="870158" y="105035"/>
                        <a:pt x="870158" y="154529"/>
                      </a:cubicBezTo>
                      <a:lnTo>
                        <a:pt x="870158" y="512985"/>
                      </a:lnTo>
                      <a:cubicBezTo>
                        <a:pt x="870158" y="562479"/>
                        <a:pt x="830035" y="602602"/>
                        <a:pt x="780541" y="602602"/>
                      </a:cubicBezTo>
                      <a:lnTo>
                        <a:pt x="89617" y="602602"/>
                      </a:lnTo>
                      <a:cubicBezTo>
                        <a:pt x="40123" y="602602"/>
                        <a:pt x="0" y="562479"/>
                        <a:pt x="0" y="512985"/>
                      </a:cubicBezTo>
                      <a:lnTo>
                        <a:pt x="0" y="372062"/>
                      </a:lnTo>
                      <a:lnTo>
                        <a:pt x="0" y="154529"/>
                      </a:lnTo>
                      <a:lnTo>
                        <a:pt x="0" y="74415"/>
                      </a:lnTo>
                      <a:cubicBezTo>
                        <a:pt x="0" y="33317"/>
                        <a:pt x="18555" y="0"/>
                        <a:pt x="4144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" name="Rounded Rectangle 51"/>
                <p:cNvSpPr/>
                <p:nvPr/>
              </p:nvSpPr>
              <p:spPr>
                <a:xfrm>
                  <a:off x="4104432" y="4316355"/>
                  <a:ext cx="870158" cy="459195"/>
                </a:xfrm>
                <a:prstGeom prst="roundRect">
                  <a:avLst/>
                </a:prstGeom>
                <a:solidFill>
                  <a:schemeClr val="tx1"/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59" name="Frame 58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3"/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0" name="Right Arrow 59"/>
            <p:cNvSpPr/>
            <p:nvPr/>
          </p:nvSpPr>
          <p:spPr>
            <a:xfrm>
              <a:off x="9580453" y="4964545"/>
              <a:ext cx="516341" cy="519812"/>
            </a:xfrm>
            <a:prstGeom prst="rightArrow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Right Arrow 60"/>
            <p:cNvSpPr/>
            <p:nvPr/>
          </p:nvSpPr>
          <p:spPr>
            <a:xfrm flipH="1">
              <a:off x="2101909" y="5025876"/>
              <a:ext cx="516341" cy="519812"/>
            </a:xfrm>
            <a:prstGeom prst="rightArrow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2" name="Rounded Rectangle 61"/>
          <p:cNvSpPr/>
          <p:nvPr/>
        </p:nvSpPr>
        <p:spPr>
          <a:xfrm>
            <a:off x="9548432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41756096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/>
          <a:srcRect l="3983" t="98"/>
          <a:stretch/>
        </p:blipFill>
        <p:spPr>
          <a:xfrm>
            <a:off x="1595997" y="0"/>
            <a:ext cx="9000000" cy="6858000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2282528" y="934871"/>
            <a:ext cx="7626944" cy="2796620"/>
            <a:chOff x="2512479" y="850444"/>
            <a:chExt cx="7626944" cy="2372620"/>
          </a:xfrm>
        </p:grpSpPr>
        <p:sp>
          <p:nvSpPr>
            <p:cNvPr id="22" name="Rounded Rectangle 21"/>
            <p:cNvSpPr/>
            <p:nvPr/>
          </p:nvSpPr>
          <p:spPr>
            <a:xfrm>
              <a:off x="2512479" y="850444"/>
              <a:ext cx="7626944" cy="2372620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Rectangle 22"/>
            <p:cNvSpPr/>
            <p:nvPr/>
          </p:nvSpPr>
          <p:spPr>
            <a:xfrm flipH="1">
              <a:off x="2841491" y="1856079"/>
              <a:ext cx="6968912" cy="112334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Select a folder containing photos you wish to use for your backgrounds.</a:t>
              </a:r>
            </a:p>
            <a:p>
              <a:pPr algn="ctr"/>
              <a:endParaRPr lang="en-GB" sz="10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endParaRPr>
            </a:p>
            <a:p>
              <a:pPr algn="ctr"/>
              <a:r>
                <a:rPr lang="en-GB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(Do not click cancel!)</a:t>
              </a:r>
            </a:p>
          </p:txBody>
        </p:sp>
      </p:grpSp>
      <p:sp>
        <p:nvSpPr>
          <p:cNvPr id="26" name="Rectangle 25"/>
          <p:cNvSpPr/>
          <p:nvPr/>
        </p:nvSpPr>
        <p:spPr>
          <a:xfrm>
            <a:off x="3294924" y="1884987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Rectangle 67"/>
          <p:cNvSpPr/>
          <p:nvPr/>
        </p:nvSpPr>
        <p:spPr>
          <a:xfrm flipH="1">
            <a:off x="3294922" y="1000425"/>
            <a:ext cx="4953727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  Upload Photos</a:t>
            </a:r>
          </a:p>
        </p:txBody>
      </p:sp>
      <p:sp>
        <p:nvSpPr>
          <p:cNvPr id="24" name="Frame 23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7733165" y="1190450"/>
            <a:ext cx="801235" cy="502092"/>
            <a:chOff x="7733165" y="1246562"/>
            <a:chExt cx="1030967" cy="646053"/>
          </a:xfrm>
        </p:grpSpPr>
        <p:sp>
          <p:nvSpPr>
            <p:cNvPr id="4" name="Rectangle 3"/>
            <p:cNvSpPr/>
            <p:nvPr/>
          </p:nvSpPr>
          <p:spPr>
            <a:xfrm>
              <a:off x="7733165" y="1349983"/>
              <a:ext cx="1030967" cy="5426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8030910" y="1246562"/>
              <a:ext cx="435476" cy="241093"/>
            </a:xfrm>
            <a:prstGeom prst="roundRect">
              <a:avLst>
                <a:gd name="adj" fmla="val 4827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Oval 27"/>
            <p:cNvSpPr/>
            <p:nvPr/>
          </p:nvSpPr>
          <p:spPr>
            <a:xfrm>
              <a:off x="7809366" y="1430829"/>
              <a:ext cx="92574" cy="91338"/>
            </a:xfrm>
            <a:prstGeom prst="ellipse">
              <a:avLst/>
            </a:prstGeom>
            <a:ln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Donut 28"/>
            <p:cNvSpPr/>
            <p:nvPr/>
          </p:nvSpPr>
          <p:spPr>
            <a:xfrm>
              <a:off x="8063103" y="1434426"/>
              <a:ext cx="380826" cy="375741"/>
            </a:xfrm>
            <a:prstGeom prst="donut">
              <a:avLst>
                <a:gd name="adj" fmla="val 12685"/>
              </a:avLst>
            </a:prstGeom>
            <a:ln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867271" y="4303907"/>
            <a:ext cx="2457452" cy="1265508"/>
            <a:chOff x="4648198" y="4799869"/>
            <a:chExt cx="2457452" cy="1265508"/>
          </a:xfrm>
        </p:grpSpPr>
        <p:sp>
          <p:nvSpPr>
            <p:cNvPr id="37" name="Rounded Rectangle 36"/>
            <p:cNvSpPr/>
            <p:nvPr/>
          </p:nvSpPr>
          <p:spPr>
            <a:xfrm>
              <a:off x="4648199" y="4799869"/>
              <a:ext cx="2457451" cy="1265508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Rectangle 38"/>
            <p:cNvSpPr/>
            <p:nvPr/>
          </p:nvSpPr>
          <p:spPr>
            <a:xfrm flipH="1">
              <a:off x="4648198" y="4994842"/>
              <a:ext cx="2457451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Get Photos</a:t>
              </a:r>
            </a:p>
          </p:txBody>
        </p:sp>
      </p:grpSp>
      <p:sp>
        <p:nvSpPr>
          <p:cNvPr id="18" name="Rounded Rectangle 17"/>
          <p:cNvSpPr/>
          <p:nvPr/>
        </p:nvSpPr>
        <p:spPr>
          <a:xfrm>
            <a:off x="9548432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42890661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5997" y="0"/>
            <a:ext cx="9000000" cy="6876000"/>
            <a:chOff x="1595997" y="0"/>
            <a:chExt cx="9000000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5997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8" y="934871"/>
              <a:ext cx="7626944" cy="2372620"/>
              <a:chOff x="2512479" y="850444"/>
              <a:chExt cx="7626944" cy="2372620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4"/>
                <a:ext cx="7626944" cy="2372620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2" y="1872988"/>
                <a:ext cx="6968912" cy="112334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Do you wish to use more commonly used targets, animals, or your own custom shape?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4" y="1884987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Rectangle 67"/>
            <p:cNvSpPr/>
            <p:nvPr/>
          </p:nvSpPr>
          <p:spPr>
            <a:xfrm flipH="1">
              <a:off x="3294923" y="1000425"/>
              <a:ext cx="560214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  ‘Science or Fun’</a:t>
              </a: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2805826" y="3621597"/>
              <a:ext cx="2079576" cy="1580591"/>
              <a:chOff x="3294924" y="3833545"/>
              <a:chExt cx="2079576" cy="1580591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3697478" y="3833545"/>
                <a:ext cx="1274465" cy="1265508"/>
                <a:chOff x="4314295" y="4150553"/>
                <a:chExt cx="2079576" cy="1265508"/>
              </a:xfrm>
            </p:grpSpPr>
            <p:sp>
              <p:nvSpPr>
                <p:cNvPr id="32" name="Rounded Rectangle 31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ellipse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3" name="Rectangle 32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ellipse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endParaRPr>
                </a:p>
              </p:txBody>
            </p:sp>
          </p:grpSp>
          <p:pic>
            <p:nvPicPr>
              <p:cNvPr id="30" name="Picture 29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07286" y="4077215"/>
                <a:ext cx="654848" cy="685567"/>
              </a:xfrm>
              <a:prstGeom prst="ellipse">
                <a:avLst/>
              </a:prstGeom>
            </p:spPr>
          </p:pic>
          <p:grpSp>
            <p:nvGrpSpPr>
              <p:cNvPr id="42" name="Group 41"/>
              <p:cNvGrpSpPr/>
              <p:nvPr/>
            </p:nvGrpSpPr>
            <p:grpSpPr>
              <a:xfrm>
                <a:off x="3294924" y="4782284"/>
                <a:ext cx="2079576" cy="631852"/>
                <a:chOff x="4314295" y="4150553"/>
                <a:chExt cx="2079576" cy="1265508"/>
              </a:xfrm>
            </p:grpSpPr>
            <p:sp>
              <p:nvSpPr>
                <p:cNvPr id="43" name="Rounded Rectangle 42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4" name="Rectangle 43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Targets</a:t>
                  </a:r>
                </a:p>
              </p:txBody>
            </p:sp>
          </p:grpSp>
        </p:grpSp>
        <p:grpSp>
          <p:nvGrpSpPr>
            <p:cNvPr id="4" name="Group 3"/>
            <p:cNvGrpSpPr/>
            <p:nvPr/>
          </p:nvGrpSpPr>
          <p:grpSpPr>
            <a:xfrm>
              <a:off x="7305053" y="3620062"/>
              <a:ext cx="2079576" cy="1588697"/>
              <a:chOff x="6817495" y="3825439"/>
              <a:chExt cx="2079576" cy="1588697"/>
            </a:xfrm>
          </p:grpSpPr>
          <p:grpSp>
            <p:nvGrpSpPr>
              <p:cNvPr id="34" name="Group 33"/>
              <p:cNvGrpSpPr/>
              <p:nvPr/>
            </p:nvGrpSpPr>
            <p:grpSpPr>
              <a:xfrm>
                <a:off x="7235528" y="3825439"/>
                <a:ext cx="1274465" cy="1265508"/>
                <a:chOff x="4314295" y="4150553"/>
                <a:chExt cx="2079576" cy="1265508"/>
              </a:xfrm>
            </p:grpSpPr>
            <p:sp>
              <p:nvSpPr>
                <p:cNvPr id="35" name="Rounded Rectangle 31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ellipse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6" name="Rectangle 32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ellipse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endParaRPr>
                </a:p>
              </p:txBody>
            </p:sp>
          </p:grpSp>
          <p:grpSp>
            <p:nvGrpSpPr>
              <p:cNvPr id="45" name="Group 44"/>
              <p:cNvGrpSpPr/>
              <p:nvPr/>
            </p:nvGrpSpPr>
            <p:grpSpPr>
              <a:xfrm>
                <a:off x="6817495" y="4777649"/>
                <a:ext cx="2079576" cy="636487"/>
                <a:chOff x="4314295" y="4150553"/>
                <a:chExt cx="2079576" cy="1265508"/>
              </a:xfrm>
            </p:grpSpPr>
            <p:sp>
              <p:nvSpPr>
                <p:cNvPr id="46" name="Rounded Rectangle 45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7" name="Rectangle 46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Creator</a:t>
                  </a:r>
                </a:p>
              </p:txBody>
            </p:sp>
          </p:grpSp>
        </p:grpSp>
        <p:sp>
          <p:nvSpPr>
            <p:cNvPr id="24" name="Frame 2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grpSp>
          <p:nvGrpSpPr>
            <p:cNvPr id="25" name="Group 24"/>
            <p:cNvGrpSpPr/>
            <p:nvPr/>
          </p:nvGrpSpPr>
          <p:grpSpPr>
            <a:xfrm>
              <a:off x="5056212" y="4656955"/>
              <a:ext cx="2079576" cy="1580591"/>
              <a:chOff x="3294924" y="3833545"/>
              <a:chExt cx="2079576" cy="1580591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3697478" y="3833545"/>
                <a:ext cx="1274465" cy="1265508"/>
                <a:chOff x="4314295" y="4150553"/>
                <a:chExt cx="2079576" cy="1265508"/>
              </a:xfrm>
            </p:grpSpPr>
            <p:sp>
              <p:nvSpPr>
                <p:cNvPr id="40" name="Rounded Rectangle 31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ellipse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1" name="Rectangle 32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ellipse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endParaRPr>
                </a:p>
              </p:txBody>
            </p:sp>
          </p:grpSp>
          <p:grpSp>
            <p:nvGrpSpPr>
              <p:cNvPr id="29" name="Group 28"/>
              <p:cNvGrpSpPr/>
              <p:nvPr/>
            </p:nvGrpSpPr>
            <p:grpSpPr>
              <a:xfrm>
                <a:off x="3294924" y="4782284"/>
                <a:ext cx="2079576" cy="631852"/>
                <a:chOff x="4314295" y="4150553"/>
                <a:chExt cx="2079576" cy="1265508"/>
              </a:xfrm>
            </p:grpSpPr>
            <p:sp>
              <p:nvSpPr>
                <p:cNvPr id="37" name="Rounded Rectangle 36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9" name="Rectangle 38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Animals</a:t>
                  </a:r>
                </a:p>
              </p:txBody>
            </p:sp>
          </p:grpSp>
        </p:grpSp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13690" y="4915409"/>
              <a:ext cx="586700" cy="5867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012382" y="3868239"/>
              <a:ext cx="674418" cy="612658"/>
            </a:xfrm>
            <a:prstGeom prst="rect">
              <a:avLst/>
            </a:prstGeom>
          </p:spPr>
        </p:pic>
      </p:grpSp>
      <p:sp>
        <p:nvSpPr>
          <p:cNvPr id="38" name="Rounded Rectangle 37"/>
          <p:cNvSpPr/>
          <p:nvPr/>
        </p:nvSpPr>
        <p:spPr>
          <a:xfrm>
            <a:off x="9548432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17377249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5997" y="0"/>
            <a:ext cx="9000000" cy="6858000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2282528" y="926162"/>
            <a:ext cx="7626944" cy="2372620"/>
            <a:chOff x="2512479" y="850444"/>
            <a:chExt cx="7626944" cy="2372620"/>
          </a:xfrm>
        </p:grpSpPr>
        <p:sp>
          <p:nvSpPr>
            <p:cNvPr id="22" name="Rounded Rectangle 21"/>
            <p:cNvSpPr/>
            <p:nvPr/>
          </p:nvSpPr>
          <p:spPr>
            <a:xfrm>
              <a:off x="2512479" y="850444"/>
              <a:ext cx="7626944" cy="2372620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Rectangle 22"/>
            <p:cNvSpPr/>
            <p:nvPr/>
          </p:nvSpPr>
          <p:spPr>
            <a:xfrm flipH="1">
              <a:off x="2841492" y="1872988"/>
              <a:ext cx="6968912" cy="112334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Click on </a:t>
              </a:r>
              <a:r>
                <a:rPr lang="en-GB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which target shape you would like to try to find?</a:t>
              </a:r>
            </a:p>
          </p:txBody>
        </p:sp>
      </p:grpSp>
      <p:sp>
        <p:nvSpPr>
          <p:cNvPr id="26" name="Rectangle 25"/>
          <p:cNvSpPr/>
          <p:nvPr/>
        </p:nvSpPr>
        <p:spPr>
          <a:xfrm>
            <a:off x="3294924" y="1884987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Isosceles Triangle 9"/>
          <p:cNvSpPr/>
          <p:nvPr/>
        </p:nvSpPr>
        <p:spPr>
          <a:xfrm>
            <a:off x="2521943" y="4025209"/>
            <a:ext cx="1678143" cy="1006881"/>
          </a:xfrm>
          <a:prstGeom prst="triangle">
            <a:avLst/>
          </a:prstGeom>
          <a:ln w="1905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Triangle</a:t>
            </a:r>
          </a:p>
        </p:txBody>
      </p:sp>
      <p:sp>
        <p:nvSpPr>
          <p:cNvPr id="59" name="Oval 58"/>
          <p:cNvSpPr/>
          <p:nvPr/>
        </p:nvSpPr>
        <p:spPr>
          <a:xfrm>
            <a:off x="4481093" y="4949274"/>
            <a:ext cx="1225751" cy="1225751"/>
          </a:xfrm>
          <a:prstGeom prst="ellipse">
            <a:avLst/>
          </a:prstGeom>
          <a:ln w="1905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Circle</a:t>
            </a:r>
          </a:p>
        </p:txBody>
      </p:sp>
      <p:sp>
        <p:nvSpPr>
          <p:cNvPr id="60" name="Oval 59"/>
          <p:cNvSpPr/>
          <p:nvPr/>
        </p:nvSpPr>
        <p:spPr>
          <a:xfrm>
            <a:off x="8897071" y="4094591"/>
            <a:ext cx="969380" cy="1225751"/>
          </a:xfrm>
          <a:prstGeom prst="ellipse">
            <a:avLst/>
          </a:prstGeom>
          <a:ln w="1905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Oval</a:t>
            </a:r>
          </a:p>
        </p:txBody>
      </p:sp>
      <p:sp>
        <p:nvSpPr>
          <p:cNvPr id="64" name="Freeform 63"/>
          <p:cNvSpPr/>
          <p:nvPr/>
        </p:nvSpPr>
        <p:spPr>
          <a:xfrm>
            <a:off x="7413703" y="4949274"/>
            <a:ext cx="907044" cy="1190236"/>
          </a:xfrm>
          <a:custGeom>
            <a:avLst/>
            <a:gdLst>
              <a:gd name="connsiteX0" fmla="*/ 1044054 w 2088108"/>
              <a:gd name="connsiteY0" fmla="*/ 0 h 2603668"/>
              <a:gd name="connsiteX1" fmla="*/ 2050142 w 2088108"/>
              <a:gd name="connsiteY1" fmla="*/ 1249203 h 2603668"/>
              <a:gd name="connsiteX2" fmla="*/ 1044054 w 2088108"/>
              <a:gd name="connsiteY2" fmla="*/ 2593654 h 2603668"/>
              <a:gd name="connsiteX3" fmla="*/ 37966 w 2088108"/>
              <a:gd name="connsiteY3" fmla="*/ 1249203 h 2603668"/>
              <a:gd name="connsiteX4" fmla="*/ 1044054 w 2088108"/>
              <a:gd name="connsiteY4" fmla="*/ 0 h 2603668"/>
              <a:gd name="connsiteX0" fmla="*/ 1044054 w 2088108"/>
              <a:gd name="connsiteY0" fmla="*/ 0 h 2603668"/>
              <a:gd name="connsiteX1" fmla="*/ 2050142 w 2088108"/>
              <a:gd name="connsiteY1" fmla="*/ 1249203 h 2603668"/>
              <a:gd name="connsiteX2" fmla="*/ 1044054 w 2088108"/>
              <a:gd name="connsiteY2" fmla="*/ 2593654 h 2603668"/>
              <a:gd name="connsiteX3" fmla="*/ 37966 w 2088108"/>
              <a:gd name="connsiteY3" fmla="*/ 1249203 h 2603668"/>
              <a:gd name="connsiteX4" fmla="*/ 1044054 w 2088108"/>
              <a:gd name="connsiteY4" fmla="*/ 0 h 2603668"/>
              <a:gd name="connsiteX0" fmla="*/ 1045916 w 2091832"/>
              <a:gd name="connsiteY0" fmla="*/ 0 h 2594845"/>
              <a:gd name="connsiteX1" fmla="*/ 2052004 w 2091832"/>
              <a:gd name="connsiteY1" fmla="*/ 1249203 h 2594845"/>
              <a:gd name="connsiteX2" fmla="*/ 1045916 w 2091832"/>
              <a:gd name="connsiteY2" fmla="*/ 2593654 h 2594845"/>
              <a:gd name="connsiteX3" fmla="*/ 39828 w 2091832"/>
              <a:gd name="connsiteY3" fmla="*/ 1249203 h 2594845"/>
              <a:gd name="connsiteX4" fmla="*/ 1045916 w 2091832"/>
              <a:gd name="connsiteY4" fmla="*/ 0 h 2594845"/>
              <a:gd name="connsiteX0" fmla="*/ 1051139 w 2102278"/>
              <a:gd name="connsiteY0" fmla="*/ 0 h 2594845"/>
              <a:gd name="connsiteX1" fmla="*/ 2057227 w 2102278"/>
              <a:gd name="connsiteY1" fmla="*/ 1249203 h 2594845"/>
              <a:gd name="connsiteX2" fmla="*/ 1051139 w 2102278"/>
              <a:gd name="connsiteY2" fmla="*/ 2593654 h 2594845"/>
              <a:gd name="connsiteX3" fmla="*/ 45051 w 2102278"/>
              <a:gd name="connsiteY3" fmla="*/ 1249203 h 2594845"/>
              <a:gd name="connsiteX4" fmla="*/ 1051139 w 2102278"/>
              <a:gd name="connsiteY4" fmla="*/ 0 h 2594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02278" h="2594845">
                <a:moveTo>
                  <a:pt x="1051139" y="0"/>
                </a:moveTo>
                <a:cubicBezTo>
                  <a:pt x="1401783" y="24526"/>
                  <a:pt x="1838154" y="428211"/>
                  <a:pt x="2057227" y="1249203"/>
                </a:cubicBezTo>
                <a:cubicBezTo>
                  <a:pt x="2276301" y="2070195"/>
                  <a:pt x="1656970" y="2563255"/>
                  <a:pt x="1051139" y="2593654"/>
                </a:cubicBezTo>
                <a:cubicBezTo>
                  <a:pt x="445308" y="2624053"/>
                  <a:pt x="-174023" y="2070195"/>
                  <a:pt x="45051" y="1249203"/>
                </a:cubicBezTo>
                <a:cubicBezTo>
                  <a:pt x="264124" y="428211"/>
                  <a:pt x="700495" y="24526"/>
                  <a:pt x="1051139" y="0"/>
                </a:cubicBez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Egg</a:t>
            </a:r>
          </a:p>
        </p:txBody>
      </p:sp>
      <p:sp>
        <p:nvSpPr>
          <p:cNvPr id="65" name="Oval 64"/>
          <p:cNvSpPr/>
          <p:nvPr/>
        </p:nvSpPr>
        <p:spPr>
          <a:xfrm>
            <a:off x="6155847" y="4130779"/>
            <a:ext cx="580843" cy="1190236"/>
          </a:xfrm>
          <a:custGeom>
            <a:avLst/>
            <a:gdLst>
              <a:gd name="connsiteX0" fmla="*/ 0 w 1564668"/>
              <a:gd name="connsiteY0" fmla="*/ 1098608 h 2197216"/>
              <a:gd name="connsiteX1" fmla="*/ 782334 w 1564668"/>
              <a:gd name="connsiteY1" fmla="*/ 0 h 2197216"/>
              <a:gd name="connsiteX2" fmla="*/ 1564668 w 1564668"/>
              <a:gd name="connsiteY2" fmla="*/ 1098608 h 2197216"/>
              <a:gd name="connsiteX3" fmla="*/ 782334 w 1564668"/>
              <a:gd name="connsiteY3" fmla="*/ 2197216 h 2197216"/>
              <a:gd name="connsiteX4" fmla="*/ 0 w 1564668"/>
              <a:gd name="connsiteY4" fmla="*/ 1098608 h 2197216"/>
              <a:gd name="connsiteX0" fmla="*/ 0 w 1564668"/>
              <a:gd name="connsiteY0" fmla="*/ 1098608 h 4674199"/>
              <a:gd name="connsiteX1" fmla="*/ 782334 w 1564668"/>
              <a:gd name="connsiteY1" fmla="*/ 0 h 4674199"/>
              <a:gd name="connsiteX2" fmla="*/ 1564668 w 1564668"/>
              <a:gd name="connsiteY2" fmla="*/ 1098608 h 4674199"/>
              <a:gd name="connsiteX3" fmla="*/ 782334 w 1564668"/>
              <a:gd name="connsiteY3" fmla="*/ 4674199 h 4674199"/>
              <a:gd name="connsiteX4" fmla="*/ 0 w 1564668"/>
              <a:gd name="connsiteY4" fmla="*/ 1098608 h 4674199"/>
              <a:gd name="connsiteX0" fmla="*/ 0 w 1564668"/>
              <a:gd name="connsiteY0" fmla="*/ 1098608 h 4674199"/>
              <a:gd name="connsiteX1" fmla="*/ 782334 w 1564668"/>
              <a:gd name="connsiteY1" fmla="*/ 0 h 4674199"/>
              <a:gd name="connsiteX2" fmla="*/ 1564668 w 1564668"/>
              <a:gd name="connsiteY2" fmla="*/ 1098608 h 4674199"/>
              <a:gd name="connsiteX3" fmla="*/ 782334 w 1564668"/>
              <a:gd name="connsiteY3" fmla="*/ 4674199 h 4674199"/>
              <a:gd name="connsiteX4" fmla="*/ 0 w 1564668"/>
              <a:gd name="connsiteY4" fmla="*/ 1098608 h 4674199"/>
              <a:gd name="connsiteX0" fmla="*/ 0 w 1564668"/>
              <a:gd name="connsiteY0" fmla="*/ 1098608 h 4674199"/>
              <a:gd name="connsiteX1" fmla="*/ 782334 w 1564668"/>
              <a:gd name="connsiteY1" fmla="*/ 0 h 4674199"/>
              <a:gd name="connsiteX2" fmla="*/ 1564668 w 1564668"/>
              <a:gd name="connsiteY2" fmla="*/ 1098608 h 4674199"/>
              <a:gd name="connsiteX3" fmla="*/ 782334 w 1564668"/>
              <a:gd name="connsiteY3" fmla="*/ 4674199 h 4674199"/>
              <a:gd name="connsiteX4" fmla="*/ 0 w 1564668"/>
              <a:gd name="connsiteY4" fmla="*/ 1098608 h 4674199"/>
              <a:gd name="connsiteX0" fmla="*/ 0 w 1564668"/>
              <a:gd name="connsiteY0" fmla="*/ 1098608 h 4674199"/>
              <a:gd name="connsiteX1" fmla="*/ 782334 w 1564668"/>
              <a:gd name="connsiteY1" fmla="*/ 0 h 4674199"/>
              <a:gd name="connsiteX2" fmla="*/ 1564668 w 1564668"/>
              <a:gd name="connsiteY2" fmla="*/ 1098608 h 4674199"/>
              <a:gd name="connsiteX3" fmla="*/ 782334 w 1564668"/>
              <a:gd name="connsiteY3" fmla="*/ 4674199 h 4674199"/>
              <a:gd name="connsiteX4" fmla="*/ 0 w 1564668"/>
              <a:gd name="connsiteY4" fmla="*/ 1098608 h 4674199"/>
              <a:gd name="connsiteX0" fmla="*/ 0 w 1564668"/>
              <a:gd name="connsiteY0" fmla="*/ 1098608 h 4674332"/>
              <a:gd name="connsiteX1" fmla="*/ 782334 w 1564668"/>
              <a:gd name="connsiteY1" fmla="*/ 0 h 4674332"/>
              <a:gd name="connsiteX2" fmla="*/ 1564668 w 1564668"/>
              <a:gd name="connsiteY2" fmla="*/ 1098608 h 4674332"/>
              <a:gd name="connsiteX3" fmla="*/ 782334 w 1564668"/>
              <a:gd name="connsiteY3" fmla="*/ 4674199 h 4674332"/>
              <a:gd name="connsiteX4" fmla="*/ 0 w 1564668"/>
              <a:gd name="connsiteY4" fmla="*/ 1098608 h 4674332"/>
              <a:gd name="connsiteX0" fmla="*/ 23 w 1564691"/>
              <a:gd name="connsiteY0" fmla="*/ 1098608 h 4662758"/>
              <a:gd name="connsiteX1" fmla="*/ 782357 w 1564691"/>
              <a:gd name="connsiteY1" fmla="*/ 0 h 4662758"/>
              <a:gd name="connsiteX2" fmla="*/ 1564691 w 1564691"/>
              <a:gd name="connsiteY2" fmla="*/ 1098608 h 4662758"/>
              <a:gd name="connsiteX3" fmla="*/ 759208 w 1564691"/>
              <a:gd name="connsiteY3" fmla="*/ 4662624 h 4662758"/>
              <a:gd name="connsiteX4" fmla="*/ 23 w 1564691"/>
              <a:gd name="connsiteY4" fmla="*/ 1098608 h 4662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4691" h="4662758">
                <a:moveTo>
                  <a:pt x="23" y="1098608"/>
                </a:moveTo>
                <a:cubicBezTo>
                  <a:pt x="3881" y="321504"/>
                  <a:pt x="350286" y="0"/>
                  <a:pt x="782357" y="0"/>
                </a:cubicBezTo>
                <a:cubicBezTo>
                  <a:pt x="1214428" y="0"/>
                  <a:pt x="1564691" y="491864"/>
                  <a:pt x="1564691" y="1098608"/>
                </a:cubicBezTo>
                <a:cubicBezTo>
                  <a:pt x="1564691" y="1705352"/>
                  <a:pt x="1052383" y="4685773"/>
                  <a:pt x="759208" y="4662624"/>
                </a:cubicBezTo>
                <a:cubicBezTo>
                  <a:pt x="466033" y="4639475"/>
                  <a:pt x="-3835" y="1875712"/>
                  <a:pt x="23" y="1098608"/>
                </a:cubicBez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Tear</a:t>
            </a:r>
          </a:p>
        </p:txBody>
      </p:sp>
      <p:sp>
        <p:nvSpPr>
          <p:cNvPr id="68" name="Rectangle 67"/>
          <p:cNvSpPr/>
          <p:nvPr/>
        </p:nvSpPr>
        <p:spPr>
          <a:xfrm flipH="1">
            <a:off x="3294924" y="1000425"/>
            <a:ext cx="5078765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  Choose a Target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8431" y="1088614"/>
            <a:ext cx="774156" cy="810472"/>
          </a:xfrm>
          <a:prstGeom prst="rect">
            <a:avLst/>
          </a:prstGeom>
        </p:spPr>
      </p:pic>
      <p:sp>
        <p:nvSpPr>
          <p:cNvPr id="17" name="Frame 16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9548432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4397748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5997" y="0"/>
            <a:ext cx="9000000" cy="6858000"/>
          </a:xfrm>
          <a:prstGeom prst="rect">
            <a:avLst/>
          </a:prstGeom>
        </p:spPr>
      </p:pic>
      <p:sp>
        <p:nvSpPr>
          <p:cNvPr id="43" name="Frame 42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831454">
            <a:off x="5534420" y="3860711"/>
            <a:ext cx="942992" cy="1507241"/>
          </a:xfrm>
          <a:prstGeom prst="rect">
            <a:avLst/>
          </a:prstGeom>
        </p:spPr>
      </p:pic>
      <p:sp>
        <p:nvSpPr>
          <p:cNvPr id="33" name="Rounded Rectangle 32"/>
          <p:cNvSpPr/>
          <p:nvPr/>
        </p:nvSpPr>
        <p:spPr>
          <a:xfrm>
            <a:off x="5393982" y="3724548"/>
            <a:ext cx="1397936" cy="365244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Grasshopper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6805097">
            <a:off x="2586205" y="3350845"/>
            <a:ext cx="1060961" cy="2600853"/>
          </a:xfrm>
          <a:prstGeom prst="rect">
            <a:avLst/>
          </a:prstGeom>
        </p:spPr>
      </p:pic>
      <p:sp>
        <p:nvSpPr>
          <p:cNvPr id="35" name="Rounded Rectangle 34"/>
          <p:cNvSpPr/>
          <p:nvPr/>
        </p:nvSpPr>
        <p:spPr>
          <a:xfrm>
            <a:off x="2950200" y="3724548"/>
            <a:ext cx="964825" cy="365244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Newt</a:t>
            </a: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80477" y="5737349"/>
            <a:ext cx="1309989" cy="679711"/>
          </a:xfrm>
          <a:prstGeom prst="rect">
            <a:avLst/>
          </a:prstGeom>
        </p:spPr>
      </p:pic>
      <p:sp>
        <p:nvSpPr>
          <p:cNvPr id="37" name="Rounded Rectangle 36"/>
          <p:cNvSpPr/>
          <p:nvPr/>
        </p:nvSpPr>
        <p:spPr>
          <a:xfrm>
            <a:off x="5075990" y="5599537"/>
            <a:ext cx="964825" cy="365244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Moth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9255461">
            <a:off x="7678298" y="3637667"/>
            <a:ext cx="1273559" cy="1342168"/>
          </a:xfrm>
          <a:prstGeom prst="rect">
            <a:avLst/>
          </a:prstGeom>
        </p:spPr>
      </p:pic>
      <p:sp>
        <p:nvSpPr>
          <p:cNvPr id="39" name="Rounded Rectangle 38"/>
          <p:cNvSpPr/>
          <p:nvPr/>
        </p:nvSpPr>
        <p:spPr>
          <a:xfrm>
            <a:off x="8897071" y="3724548"/>
            <a:ext cx="964825" cy="365244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Toad</a:t>
            </a:r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6304365" flipH="1">
            <a:off x="6392503" y="4882090"/>
            <a:ext cx="1983708" cy="1983708"/>
          </a:xfrm>
          <a:prstGeom prst="rect">
            <a:avLst/>
          </a:prstGeom>
        </p:spPr>
      </p:pic>
      <p:sp>
        <p:nvSpPr>
          <p:cNvPr id="41" name="Rounded Rectangle 40"/>
          <p:cNvSpPr/>
          <p:nvPr/>
        </p:nvSpPr>
        <p:spPr>
          <a:xfrm>
            <a:off x="8000821" y="5289654"/>
            <a:ext cx="964825" cy="365244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Crab</a:t>
            </a:r>
          </a:p>
        </p:txBody>
      </p:sp>
      <p:grpSp>
        <p:nvGrpSpPr>
          <p:cNvPr id="44" name="Group 43"/>
          <p:cNvGrpSpPr/>
          <p:nvPr/>
        </p:nvGrpSpPr>
        <p:grpSpPr>
          <a:xfrm>
            <a:off x="2282528" y="926162"/>
            <a:ext cx="7626944" cy="2372620"/>
            <a:chOff x="2512479" y="757844"/>
            <a:chExt cx="7626944" cy="2372620"/>
          </a:xfrm>
        </p:grpSpPr>
        <p:sp>
          <p:nvSpPr>
            <p:cNvPr id="45" name="Rounded Rectangle 44"/>
            <p:cNvSpPr/>
            <p:nvPr/>
          </p:nvSpPr>
          <p:spPr>
            <a:xfrm>
              <a:off x="2512479" y="757844"/>
              <a:ext cx="7626944" cy="2372620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Rectangle 45"/>
            <p:cNvSpPr/>
            <p:nvPr/>
          </p:nvSpPr>
          <p:spPr>
            <a:xfrm flipH="1">
              <a:off x="2841492" y="1780388"/>
              <a:ext cx="6968912" cy="112334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Click on </a:t>
              </a:r>
              <a:r>
                <a:rPr lang="en-GB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which animal shape you would like to try to find?</a:t>
              </a:r>
            </a:p>
          </p:txBody>
        </p:sp>
      </p:grpSp>
      <p:sp>
        <p:nvSpPr>
          <p:cNvPr id="47" name="Rectangle 46"/>
          <p:cNvSpPr/>
          <p:nvPr/>
        </p:nvSpPr>
        <p:spPr>
          <a:xfrm>
            <a:off x="3294924" y="1884987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tangle 47"/>
          <p:cNvSpPr/>
          <p:nvPr/>
        </p:nvSpPr>
        <p:spPr>
          <a:xfrm flipH="1">
            <a:off x="3294924" y="1000425"/>
            <a:ext cx="5078765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Choose an Animal</a:t>
            </a: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09140" y="1152898"/>
            <a:ext cx="586700" cy="586700"/>
          </a:xfrm>
          <a:prstGeom prst="rect">
            <a:avLst/>
          </a:prstGeom>
        </p:spPr>
      </p:pic>
      <p:sp>
        <p:nvSpPr>
          <p:cNvPr id="21" name="Rounded Rectangle 20"/>
          <p:cNvSpPr/>
          <p:nvPr/>
        </p:nvSpPr>
        <p:spPr>
          <a:xfrm>
            <a:off x="9548432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2654780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595997" y="0"/>
            <a:ext cx="9000000" cy="6876000"/>
            <a:chOff x="1595997" y="0"/>
            <a:chExt cx="9000000" cy="6876000"/>
          </a:xfrm>
        </p:grpSpPr>
        <p:grpSp>
          <p:nvGrpSpPr>
            <p:cNvPr id="2" name="Group 1"/>
            <p:cNvGrpSpPr/>
            <p:nvPr/>
          </p:nvGrpSpPr>
          <p:grpSpPr>
            <a:xfrm>
              <a:off x="1595997" y="0"/>
              <a:ext cx="9000000" cy="6876000"/>
              <a:chOff x="1595997" y="0"/>
              <a:chExt cx="9000000" cy="6876000"/>
            </a:xfrm>
          </p:grpSpPr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595997" y="0"/>
                <a:ext cx="9000000" cy="6858000"/>
              </a:xfrm>
              <a:prstGeom prst="rect">
                <a:avLst/>
              </a:prstGeom>
            </p:spPr>
          </p:pic>
          <p:grpSp>
            <p:nvGrpSpPr>
              <p:cNvPr id="20" name="Group 19"/>
              <p:cNvGrpSpPr/>
              <p:nvPr/>
            </p:nvGrpSpPr>
            <p:grpSpPr>
              <a:xfrm>
                <a:off x="2282528" y="926162"/>
                <a:ext cx="7626944" cy="2171744"/>
                <a:chOff x="2512479" y="757844"/>
                <a:chExt cx="7626944" cy="2171744"/>
              </a:xfrm>
            </p:grpSpPr>
            <p:sp>
              <p:nvSpPr>
                <p:cNvPr id="22" name="Rounded Rectangle 21"/>
                <p:cNvSpPr/>
                <p:nvPr/>
              </p:nvSpPr>
              <p:spPr>
                <a:xfrm>
                  <a:off x="2512479" y="757844"/>
                  <a:ext cx="7626944" cy="2171744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" name="Rectangle 22"/>
                <p:cNvSpPr/>
                <p:nvPr/>
              </p:nvSpPr>
              <p:spPr>
                <a:xfrm flipH="1">
                  <a:off x="2841492" y="1889835"/>
                  <a:ext cx="6968912" cy="775674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32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Import shape, choose a size and pattern then go.</a:t>
                  </a:r>
                </a:p>
              </p:txBody>
            </p:sp>
          </p:grpSp>
          <p:sp>
            <p:nvSpPr>
              <p:cNvPr id="26" name="Rectangle 25"/>
              <p:cNvSpPr/>
              <p:nvPr/>
            </p:nvSpPr>
            <p:spPr>
              <a:xfrm>
                <a:off x="3294924" y="1884987"/>
                <a:ext cx="5602147" cy="457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8" name="Rectangle 67"/>
              <p:cNvSpPr/>
              <p:nvPr/>
            </p:nvSpPr>
            <p:spPr>
              <a:xfrm flipH="1">
                <a:off x="3294924" y="1000425"/>
                <a:ext cx="507876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5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  Target Creator</a:t>
                </a:r>
              </a:p>
            </p:txBody>
          </p:sp>
          <p:sp>
            <p:nvSpPr>
              <p:cNvPr id="17" name="Frame 16"/>
              <p:cNvSpPr/>
              <p:nvPr/>
            </p:nvSpPr>
            <p:spPr>
              <a:xfrm>
                <a:off x="1595997" y="0"/>
                <a:ext cx="9000000" cy="6876000"/>
              </a:xfrm>
              <a:prstGeom prst="frame">
                <a:avLst>
                  <a:gd name="adj1" fmla="val 3386"/>
                </a:avLst>
              </a:prstGeom>
              <a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29000" contrast="1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883723" y="1152897"/>
                <a:ext cx="674418" cy="612658"/>
              </a:xfrm>
              <a:prstGeom prst="rect">
                <a:avLst/>
              </a:prstGeom>
            </p:spPr>
          </p:pic>
        </p:grpSp>
        <p:sp>
          <p:nvSpPr>
            <p:cNvPr id="21" name="Rounded Rectangle 20"/>
            <p:cNvSpPr/>
            <p:nvPr/>
          </p:nvSpPr>
          <p:spPr>
            <a:xfrm>
              <a:off x="9548432" y="6142557"/>
              <a:ext cx="722080" cy="363536"/>
            </a:xfrm>
            <a:prstGeom prst="round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/>
                <a:t>Menu</a:t>
              </a:r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3438335" y="3560801"/>
            <a:ext cx="1443545" cy="1443545"/>
          </a:xfrm>
          <a:prstGeom prst="rect">
            <a:avLst/>
          </a:prstGeom>
        </p:spPr>
      </p:pic>
      <p:sp>
        <p:nvSpPr>
          <p:cNvPr id="19" name="Rounded Rectangle 18"/>
          <p:cNvSpPr/>
          <p:nvPr/>
        </p:nvSpPr>
        <p:spPr>
          <a:xfrm>
            <a:off x="3555186" y="4893152"/>
            <a:ext cx="1152143" cy="428014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/>
          <p:cNvSpPr/>
          <p:nvPr/>
        </p:nvSpPr>
        <p:spPr>
          <a:xfrm flipH="1">
            <a:off x="3625789" y="4970344"/>
            <a:ext cx="1010939" cy="273631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Draw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7489751" y="4893152"/>
            <a:ext cx="1152143" cy="428014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 27"/>
          <p:cNvSpPr/>
          <p:nvPr/>
        </p:nvSpPr>
        <p:spPr>
          <a:xfrm flipH="1">
            <a:off x="7560354" y="4970344"/>
            <a:ext cx="1010939" cy="273631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Upload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7606929" y="4056731"/>
            <a:ext cx="951212" cy="671050"/>
            <a:chOff x="7368505" y="3750225"/>
            <a:chExt cx="1390240" cy="980770"/>
          </a:xfrm>
        </p:grpSpPr>
        <p:sp>
          <p:nvSpPr>
            <p:cNvPr id="29" name="Freeform 28"/>
            <p:cNvSpPr/>
            <p:nvPr/>
          </p:nvSpPr>
          <p:spPr>
            <a:xfrm>
              <a:off x="7368505" y="3750225"/>
              <a:ext cx="1390238" cy="962769"/>
            </a:xfrm>
            <a:custGeom>
              <a:avLst/>
              <a:gdLst>
                <a:gd name="connsiteX0" fmla="*/ 41444 w 870158"/>
                <a:gd name="connsiteY0" fmla="*/ 0 h 602602"/>
                <a:gd name="connsiteX1" fmla="*/ 279049 w 870158"/>
                <a:gd name="connsiteY1" fmla="*/ 0 h 602602"/>
                <a:gd name="connsiteX2" fmla="*/ 315201 w 870158"/>
                <a:gd name="connsiteY2" fmla="*/ 64912 h 602602"/>
                <a:gd name="connsiteX3" fmla="*/ 780541 w 870158"/>
                <a:gd name="connsiteY3" fmla="*/ 64912 h 602602"/>
                <a:gd name="connsiteX4" fmla="*/ 870158 w 870158"/>
                <a:gd name="connsiteY4" fmla="*/ 154529 h 602602"/>
                <a:gd name="connsiteX5" fmla="*/ 870158 w 870158"/>
                <a:gd name="connsiteY5" fmla="*/ 512985 h 602602"/>
                <a:gd name="connsiteX6" fmla="*/ 780541 w 870158"/>
                <a:gd name="connsiteY6" fmla="*/ 602602 h 602602"/>
                <a:gd name="connsiteX7" fmla="*/ 89617 w 870158"/>
                <a:gd name="connsiteY7" fmla="*/ 602602 h 602602"/>
                <a:gd name="connsiteX8" fmla="*/ 0 w 870158"/>
                <a:gd name="connsiteY8" fmla="*/ 512985 h 602602"/>
                <a:gd name="connsiteX9" fmla="*/ 0 w 870158"/>
                <a:gd name="connsiteY9" fmla="*/ 372062 h 602602"/>
                <a:gd name="connsiteX10" fmla="*/ 0 w 870158"/>
                <a:gd name="connsiteY10" fmla="*/ 154529 h 602602"/>
                <a:gd name="connsiteX11" fmla="*/ 0 w 870158"/>
                <a:gd name="connsiteY11" fmla="*/ 74415 h 602602"/>
                <a:gd name="connsiteX12" fmla="*/ 41444 w 870158"/>
                <a:gd name="connsiteY12" fmla="*/ 0 h 602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0158" h="602602">
                  <a:moveTo>
                    <a:pt x="41444" y="0"/>
                  </a:moveTo>
                  <a:lnTo>
                    <a:pt x="279049" y="0"/>
                  </a:lnTo>
                  <a:lnTo>
                    <a:pt x="315201" y="64912"/>
                  </a:lnTo>
                  <a:lnTo>
                    <a:pt x="780541" y="64912"/>
                  </a:lnTo>
                  <a:cubicBezTo>
                    <a:pt x="830035" y="64912"/>
                    <a:pt x="870158" y="105035"/>
                    <a:pt x="870158" y="154529"/>
                  </a:cubicBezTo>
                  <a:lnTo>
                    <a:pt x="870158" y="512985"/>
                  </a:lnTo>
                  <a:cubicBezTo>
                    <a:pt x="870158" y="562479"/>
                    <a:pt x="830035" y="602602"/>
                    <a:pt x="780541" y="602602"/>
                  </a:cubicBezTo>
                  <a:lnTo>
                    <a:pt x="89617" y="602602"/>
                  </a:lnTo>
                  <a:cubicBezTo>
                    <a:pt x="40123" y="602602"/>
                    <a:pt x="0" y="562479"/>
                    <a:pt x="0" y="512985"/>
                  </a:cubicBezTo>
                  <a:lnTo>
                    <a:pt x="0" y="372062"/>
                  </a:lnTo>
                  <a:lnTo>
                    <a:pt x="0" y="154529"/>
                  </a:lnTo>
                  <a:lnTo>
                    <a:pt x="0" y="74415"/>
                  </a:lnTo>
                  <a:cubicBezTo>
                    <a:pt x="0" y="33317"/>
                    <a:pt x="18555" y="0"/>
                    <a:pt x="41444" y="0"/>
                  </a:cubicBezTo>
                  <a:close/>
                </a:path>
              </a:pathLst>
            </a:custGeom>
            <a:solidFill>
              <a:schemeClr val="tx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7368507" y="3997346"/>
              <a:ext cx="1390238" cy="733649"/>
            </a:xfrm>
            <a:prstGeom prst="roundRect">
              <a:avLst/>
            </a:prstGeom>
            <a:solidFill>
              <a:schemeClr val="tx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1" name="Rectangle 30"/>
          <p:cNvSpPr/>
          <p:nvPr/>
        </p:nvSpPr>
        <p:spPr>
          <a:xfrm>
            <a:off x="4846830" y="3614900"/>
            <a:ext cx="2484000" cy="24840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9351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5997" y="15240"/>
            <a:ext cx="9000000" cy="6876000"/>
            <a:chOff x="1595997" y="0"/>
            <a:chExt cx="9000000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5997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8" y="926162"/>
              <a:ext cx="7626944" cy="2694802"/>
              <a:chOff x="2512479" y="850444"/>
              <a:chExt cx="7626944" cy="2694802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4"/>
                <a:ext cx="7626944" cy="2694802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2" y="1989491"/>
                <a:ext cx="6968912" cy="112334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Would you like to use advanced settings?</a:t>
                </a:r>
              </a:p>
              <a:p>
                <a:pPr algn="ctr"/>
                <a: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(Warning! some settings will make the game longer)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4" y="1884987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3" y="1000425"/>
              <a:ext cx="5602146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Advanced Settings</a:t>
              </a: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3294924" y="4446616"/>
              <a:ext cx="5602147" cy="1265508"/>
              <a:chOff x="3294924" y="4689684"/>
              <a:chExt cx="5602147" cy="1265508"/>
            </a:xfrm>
          </p:grpSpPr>
          <p:grpSp>
            <p:nvGrpSpPr>
              <p:cNvPr id="59" name="Group 58"/>
              <p:cNvGrpSpPr/>
              <p:nvPr/>
            </p:nvGrpSpPr>
            <p:grpSpPr>
              <a:xfrm>
                <a:off x="3294924" y="4689684"/>
                <a:ext cx="2079576" cy="1265508"/>
                <a:chOff x="4314295" y="4150553"/>
                <a:chExt cx="2079576" cy="1265508"/>
              </a:xfrm>
            </p:grpSpPr>
            <p:sp>
              <p:nvSpPr>
                <p:cNvPr id="60" name="Rounded Rectangle 59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1" name="Rectangle 60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Yes</a:t>
                  </a:r>
                </a:p>
              </p:txBody>
            </p:sp>
          </p:grpSp>
          <p:grpSp>
            <p:nvGrpSpPr>
              <p:cNvPr id="62" name="Group 61"/>
              <p:cNvGrpSpPr/>
              <p:nvPr/>
            </p:nvGrpSpPr>
            <p:grpSpPr>
              <a:xfrm>
                <a:off x="6817495" y="4689684"/>
                <a:ext cx="2079576" cy="1265508"/>
                <a:chOff x="4314295" y="4150553"/>
                <a:chExt cx="2079576" cy="1265508"/>
              </a:xfrm>
            </p:grpSpPr>
            <p:sp>
              <p:nvSpPr>
                <p:cNvPr id="63" name="Rounded Rectangle 62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4" name="Rectangle 63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No</a:t>
                  </a:r>
                </a:p>
              </p:txBody>
            </p:sp>
          </p:grpSp>
        </p:grpSp>
        <p:sp>
          <p:nvSpPr>
            <p:cNvPr id="16" name="Frame 15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19" name="Rounded Rectangle 18"/>
          <p:cNvSpPr/>
          <p:nvPr/>
        </p:nvSpPr>
        <p:spPr>
          <a:xfrm>
            <a:off x="9548432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35741859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5997" y="0"/>
            <a:ext cx="9000000" cy="6876000"/>
            <a:chOff x="1595997" y="0"/>
            <a:chExt cx="9000000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5997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8" y="926162"/>
              <a:ext cx="7626944" cy="2694802"/>
              <a:chOff x="2512479" y="850444"/>
              <a:chExt cx="7626944" cy="2694802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4"/>
                <a:ext cx="7626944" cy="2694802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2" y="2113185"/>
                <a:ext cx="6968912" cy="112334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Choose how many generations you’d like to run. (More generations = longer games)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4" y="1884987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505199" y="1000425"/>
              <a:ext cx="4983250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Generations</a:t>
              </a:r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7520611" y="1187026"/>
              <a:ext cx="777982" cy="597610"/>
              <a:chOff x="7196209" y="1284033"/>
              <a:chExt cx="777982" cy="597610"/>
            </a:xfrm>
          </p:grpSpPr>
          <p:sp>
            <p:nvSpPr>
              <p:cNvPr id="18" name="Oval 17"/>
              <p:cNvSpPr/>
              <p:nvPr/>
            </p:nvSpPr>
            <p:spPr>
              <a:xfrm>
                <a:off x="7196209" y="1685176"/>
                <a:ext cx="196467" cy="19646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9" name="Oval 68"/>
              <p:cNvSpPr/>
              <p:nvPr/>
            </p:nvSpPr>
            <p:spPr>
              <a:xfrm>
                <a:off x="7474655" y="1773797"/>
                <a:ext cx="21216" cy="2121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24" name="Straight Connector 23"/>
              <p:cNvCxnSpPr>
                <a:stCxn id="18" idx="6"/>
                <a:endCxn id="69" idx="2"/>
              </p:cNvCxnSpPr>
              <p:nvPr/>
            </p:nvCxnSpPr>
            <p:spPr>
              <a:xfrm>
                <a:off x="7392676" y="1783410"/>
                <a:ext cx="81980" cy="995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V="1">
                <a:off x="7485263" y="1586381"/>
                <a:ext cx="0" cy="18741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>
                <a:off x="7495871" y="1783409"/>
                <a:ext cx="81980" cy="995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Oval 86"/>
              <p:cNvSpPr/>
              <p:nvPr/>
            </p:nvSpPr>
            <p:spPr>
              <a:xfrm>
                <a:off x="7577863" y="1683122"/>
                <a:ext cx="196467" cy="19646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88" name="Straight Connector 87"/>
              <p:cNvCxnSpPr/>
              <p:nvPr/>
            </p:nvCxnSpPr>
            <p:spPr>
              <a:xfrm>
                <a:off x="7485262" y="1575243"/>
                <a:ext cx="396000" cy="53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9" name="Oval 88"/>
              <p:cNvSpPr/>
              <p:nvPr/>
            </p:nvSpPr>
            <p:spPr>
              <a:xfrm>
                <a:off x="7475184" y="1565165"/>
                <a:ext cx="21216" cy="2121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91" name="Straight Connector 90"/>
              <p:cNvCxnSpPr/>
              <p:nvPr/>
            </p:nvCxnSpPr>
            <p:spPr>
              <a:xfrm flipV="1">
                <a:off x="7485263" y="1376199"/>
                <a:ext cx="0" cy="18741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 flipV="1">
                <a:off x="7875958" y="1376199"/>
                <a:ext cx="0" cy="18741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3" name="Oval 92"/>
              <p:cNvSpPr/>
              <p:nvPr/>
            </p:nvSpPr>
            <p:spPr>
              <a:xfrm>
                <a:off x="7777724" y="1288207"/>
                <a:ext cx="196467" cy="19646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4" name="Oval 93"/>
              <p:cNvSpPr/>
              <p:nvPr/>
            </p:nvSpPr>
            <p:spPr>
              <a:xfrm>
                <a:off x="7387030" y="1284033"/>
                <a:ext cx="196467" cy="19646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5" name="Oval 94"/>
              <p:cNvSpPr/>
              <p:nvPr/>
            </p:nvSpPr>
            <p:spPr>
              <a:xfrm>
                <a:off x="7865350" y="1565165"/>
                <a:ext cx="21216" cy="2121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1" name="Frame 50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grpSp>
          <p:nvGrpSpPr>
            <p:cNvPr id="106" name="Group 105"/>
            <p:cNvGrpSpPr/>
            <p:nvPr/>
          </p:nvGrpSpPr>
          <p:grpSpPr>
            <a:xfrm>
              <a:off x="2282528" y="4104718"/>
              <a:ext cx="7626944" cy="1799938"/>
              <a:chOff x="2282528" y="4104718"/>
              <a:chExt cx="5627075" cy="1799938"/>
            </a:xfrm>
          </p:grpSpPr>
          <p:grpSp>
            <p:nvGrpSpPr>
              <p:cNvPr id="107" name="Group 106"/>
              <p:cNvGrpSpPr/>
              <p:nvPr/>
            </p:nvGrpSpPr>
            <p:grpSpPr>
              <a:xfrm>
                <a:off x="2282528" y="4104718"/>
                <a:ext cx="1655929" cy="657852"/>
                <a:chOff x="4314295" y="4150553"/>
                <a:chExt cx="2079576" cy="1265508"/>
              </a:xfrm>
            </p:grpSpPr>
            <p:sp>
              <p:nvSpPr>
                <p:cNvPr id="123" name="Rounded Rectangle 122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4" name="Rectangle 123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5</a:t>
                  </a:r>
                </a:p>
              </p:txBody>
            </p:sp>
          </p:grpSp>
          <p:grpSp>
            <p:nvGrpSpPr>
              <p:cNvPr id="108" name="Group 107"/>
              <p:cNvGrpSpPr/>
              <p:nvPr/>
            </p:nvGrpSpPr>
            <p:grpSpPr>
              <a:xfrm>
                <a:off x="4282392" y="4104718"/>
                <a:ext cx="1655929" cy="657852"/>
                <a:chOff x="4314295" y="4150553"/>
                <a:chExt cx="2079576" cy="1265508"/>
              </a:xfrm>
            </p:grpSpPr>
            <p:sp>
              <p:nvSpPr>
                <p:cNvPr id="121" name="Rounded Rectangle 120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2" name="Rectangle 121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10</a:t>
                  </a:r>
                </a:p>
              </p:txBody>
            </p:sp>
          </p:grpSp>
          <p:grpSp>
            <p:nvGrpSpPr>
              <p:cNvPr id="109" name="Group 108"/>
              <p:cNvGrpSpPr/>
              <p:nvPr/>
            </p:nvGrpSpPr>
            <p:grpSpPr>
              <a:xfrm>
                <a:off x="6253674" y="4104718"/>
                <a:ext cx="1655929" cy="657852"/>
                <a:chOff x="4314295" y="4150553"/>
                <a:chExt cx="2079576" cy="1265508"/>
              </a:xfrm>
            </p:grpSpPr>
            <p:sp>
              <p:nvSpPr>
                <p:cNvPr id="119" name="Rounded Rectangle 118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roundRect">
                  <a:avLst/>
                </a:prstGeom>
                <a:solidFill>
                  <a:srgbClr val="843C0C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0" name="Rectangle 119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20</a:t>
                  </a:r>
                </a:p>
              </p:txBody>
            </p:sp>
          </p:grpSp>
          <p:grpSp>
            <p:nvGrpSpPr>
              <p:cNvPr id="110" name="Group 109"/>
              <p:cNvGrpSpPr/>
              <p:nvPr/>
            </p:nvGrpSpPr>
            <p:grpSpPr>
              <a:xfrm>
                <a:off x="2282528" y="5246804"/>
                <a:ext cx="1655929" cy="657852"/>
                <a:chOff x="4314295" y="4150553"/>
                <a:chExt cx="2079576" cy="1265508"/>
              </a:xfrm>
            </p:grpSpPr>
            <p:sp>
              <p:nvSpPr>
                <p:cNvPr id="117" name="Rounded Rectangle 116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roundRect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8" name="Rectangle 117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30</a:t>
                  </a:r>
                </a:p>
              </p:txBody>
            </p:sp>
          </p:grpSp>
          <p:grpSp>
            <p:nvGrpSpPr>
              <p:cNvPr id="111" name="Group 110"/>
              <p:cNvGrpSpPr/>
              <p:nvPr/>
            </p:nvGrpSpPr>
            <p:grpSpPr>
              <a:xfrm>
                <a:off x="4282392" y="5246804"/>
                <a:ext cx="1655929" cy="657852"/>
                <a:chOff x="4314295" y="4150553"/>
                <a:chExt cx="2079576" cy="1265508"/>
              </a:xfrm>
            </p:grpSpPr>
            <p:sp>
              <p:nvSpPr>
                <p:cNvPr id="115" name="Rounded Rectangle 114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roundRect">
                  <a:avLst/>
                </a:prstGeom>
                <a:solidFill>
                  <a:srgbClr val="800000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6" name="Rectangle 115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40</a:t>
                  </a:r>
                </a:p>
              </p:txBody>
            </p:sp>
          </p:grpSp>
          <p:grpSp>
            <p:nvGrpSpPr>
              <p:cNvPr id="112" name="Group 111"/>
              <p:cNvGrpSpPr/>
              <p:nvPr/>
            </p:nvGrpSpPr>
            <p:grpSpPr>
              <a:xfrm>
                <a:off x="6253674" y="5246804"/>
                <a:ext cx="1655929" cy="657852"/>
                <a:chOff x="4314295" y="4150553"/>
                <a:chExt cx="2079576" cy="1265508"/>
              </a:xfrm>
            </p:grpSpPr>
            <p:sp>
              <p:nvSpPr>
                <p:cNvPr id="113" name="Rounded Rectangle 112"/>
                <p:cNvSpPr/>
                <p:nvPr/>
              </p:nvSpPr>
              <p:spPr>
                <a:xfrm>
                  <a:off x="4314297" y="4150553"/>
                  <a:ext cx="2079574" cy="1265508"/>
                </a:xfrm>
                <a:prstGeom prst="roundRect">
                  <a:avLst/>
                </a:prstGeom>
                <a:solidFill>
                  <a:srgbClr val="800000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 flipH="1">
                  <a:off x="4314295" y="4281986"/>
                  <a:ext cx="2079575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50</a:t>
                  </a:r>
                </a:p>
              </p:txBody>
            </p:sp>
          </p:grpSp>
        </p:grpSp>
      </p:grpSp>
      <p:sp>
        <p:nvSpPr>
          <p:cNvPr id="46" name="Rounded Rectangle 45"/>
          <p:cNvSpPr/>
          <p:nvPr/>
        </p:nvSpPr>
        <p:spPr>
          <a:xfrm>
            <a:off x="9548432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15094222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5997" y="0"/>
            <a:ext cx="9000000" cy="6858000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2282528" y="926162"/>
            <a:ext cx="7626944" cy="2694802"/>
            <a:chOff x="2512479" y="850444"/>
            <a:chExt cx="7626944" cy="2694802"/>
          </a:xfrm>
        </p:grpSpPr>
        <p:sp>
          <p:nvSpPr>
            <p:cNvPr id="22" name="Rounded Rectangle 21"/>
            <p:cNvSpPr/>
            <p:nvPr/>
          </p:nvSpPr>
          <p:spPr>
            <a:xfrm>
              <a:off x="2512479" y="850444"/>
              <a:ext cx="7626944" cy="269480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Rectangle 22"/>
            <p:cNvSpPr/>
            <p:nvPr/>
          </p:nvSpPr>
          <p:spPr>
            <a:xfrm flipH="1">
              <a:off x="2841492" y="2044386"/>
              <a:ext cx="6968912" cy="112334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Choose how many individuals you’d like to use in a population. (More generations = longer games)</a:t>
              </a:r>
            </a:p>
          </p:txBody>
        </p:sp>
      </p:grpSp>
      <p:sp>
        <p:nvSpPr>
          <p:cNvPr id="26" name="Rectangle 25"/>
          <p:cNvSpPr/>
          <p:nvPr/>
        </p:nvSpPr>
        <p:spPr>
          <a:xfrm>
            <a:off x="3294924" y="1884987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 flipH="1">
            <a:off x="3505199" y="1000425"/>
            <a:ext cx="4868489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Choose a Pop Size 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7826802" y="1220030"/>
            <a:ext cx="320040" cy="555813"/>
            <a:chOff x="7826802" y="1312630"/>
            <a:chExt cx="320040" cy="555813"/>
          </a:xfrm>
        </p:grpSpPr>
        <p:sp>
          <p:nvSpPr>
            <p:cNvPr id="7" name="Rounded Rectangle 6"/>
            <p:cNvSpPr/>
            <p:nvPr/>
          </p:nvSpPr>
          <p:spPr>
            <a:xfrm>
              <a:off x="7826802" y="1580575"/>
              <a:ext cx="320040" cy="287868"/>
            </a:xfrm>
            <a:custGeom>
              <a:avLst/>
              <a:gdLst>
                <a:gd name="connsiteX0" fmla="*/ 0 w 320040"/>
                <a:gd name="connsiteY0" fmla="*/ 53341 h 411480"/>
                <a:gd name="connsiteX1" fmla="*/ 53341 w 320040"/>
                <a:gd name="connsiteY1" fmla="*/ 0 h 411480"/>
                <a:gd name="connsiteX2" fmla="*/ 266699 w 320040"/>
                <a:gd name="connsiteY2" fmla="*/ 0 h 411480"/>
                <a:gd name="connsiteX3" fmla="*/ 320040 w 320040"/>
                <a:gd name="connsiteY3" fmla="*/ 53341 h 411480"/>
                <a:gd name="connsiteX4" fmla="*/ 320040 w 320040"/>
                <a:gd name="connsiteY4" fmla="*/ 358139 h 411480"/>
                <a:gd name="connsiteX5" fmla="*/ 266699 w 320040"/>
                <a:gd name="connsiteY5" fmla="*/ 411480 h 411480"/>
                <a:gd name="connsiteX6" fmla="*/ 53341 w 320040"/>
                <a:gd name="connsiteY6" fmla="*/ 411480 h 411480"/>
                <a:gd name="connsiteX7" fmla="*/ 0 w 320040"/>
                <a:gd name="connsiteY7" fmla="*/ 358139 h 411480"/>
                <a:gd name="connsiteX8" fmla="*/ 0 w 320040"/>
                <a:gd name="connsiteY8" fmla="*/ 53341 h 411480"/>
                <a:gd name="connsiteX0" fmla="*/ 0 w 320040"/>
                <a:gd name="connsiteY0" fmla="*/ 53341 h 411480"/>
                <a:gd name="connsiteX1" fmla="*/ 53341 w 320040"/>
                <a:gd name="connsiteY1" fmla="*/ 0 h 411480"/>
                <a:gd name="connsiteX2" fmla="*/ 266699 w 320040"/>
                <a:gd name="connsiteY2" fmla="*/ 0 h 411480"/>
                <a:gd name="connsiteX3" fmla="*/ 320040 w 320040"/>
                <a:gd name="connsiteY3" fmla="*/ 53341 h 411480"/>
                <a:gd name="connsiteX4" fmla="*/ 320040 w 320040"/>
                <a:gd name="connsiteY4" fmla="*/ 358139 h 411480"/>
                <a:gd name="connsiteX5" fmla="*/ 266699 w 320040"/>
                <a:gd name="connsiteY5" fmla="*/ 411480 h 411480"/>
                <a:gd name="connsiteX6" fmla="*/ 0 w 320040"/>
                <a:gd name="connsiteY6" fmla="*/ 358139 h 411480"/>
                <a:gd name="connsiteX7" fmla="*/ 0 w 320040"/>
                <a:gd name="connsiteY7" fmla="*/ 53341 h 411480"/>
                <a:gd name="connsiteX0" fmla="*/ 0 w 320040"/>
                <a:gd name="connsiteY0" fmla="*/ 53341 h 396239"/>
                <a:gd name="connsiteX1" fmla="*/ 53341 w 320040"/>
                <a:gd name="connsiteY1" fmla="*/ 0 h 396239"/>
                <a:gd name="connsiteX2" fmla="*/ 266699 w 320040"/>
                <a:gd name="connsiteY2" fmla="*/ 0 h 396239"/>
                <a:gd name="connsiteX3" fmla="*/ 320040 w 320040"/>
                <a:gd name="connsiteY3" fmla="*/ 53341 h 396239"/>
                <a:gd name="connsiteX4" fmla="*/ 320040 w 320040"/>
                <a:gd name="connsiteY4" fmla="*/ 358139 h 396239"/>
                <a:gd name="connsiteX5" fmla="*/ 0 w 320040"/>
                <a:gd name="connsiteY5" fmla="*/ 358139 h 396239"/>
                <a:gd name="connsiteX6" fmla="*/ 0 w 320040"/>
                <a:gd name="connsiteY6" fmla="*/ 53341 h 396239"/>
                <a:gd name="connsiteX0" fmla="*/ 0 w 320040"/>
                <a:gd name="connsiteY0" fmla="*/ 53341 h 358139"/>
                <a:gd name="connsiteX1" fmla="*/ 53341 w 320040"/>
                <a:gd name="connsiteY1" fmla="*/ 0 h 358139"/>
                <a:gd name="connsiteX2" fmla="*/ 266699 w 320040"/>
                <a:gd name="connsiteY2" fmla="*/ 0 h 358139"/>
                <a:gd name="connsiteX3" fmla="*/ 320040 w 320040"/>
                <a:gd name="connsiteY3" fmla="*/ 53341 h 358139"/>
                <a:gd name="connsiteX4" fmla="*/ 320040 w 320040"/>
                <a:gd name="connsiteY4" fmla="*/ 358139 h 358139"/>
                <a:gd name="connsiteX5" fmla="*/ 0 w 320040"/>
                <a:gd name="connsiteY5" fmla="*/ 358139 h 358139"/>
                <a:gd name="connsiteX6" fmla="*/ 0 w 320040"/>
                <a:gd name="connsiteY6" fmla="*/ 53341 h 3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0040" h="358139">
                  <a:moveTo>
                    <a:pt x="0" y="53341"/>
                  </a:moveTo>
                  <a:cubicBezTo>
                    <a:pt x="0" y="23882"/>
                    <a:pt x="23882" y="0"/>
                    <a:pt x="53341" y="0"/>
                  </a:cubicBezTo>
                  <a:lnTo>
                    <a:pt x="266699" y="0"/>
                  </a:lnTo>
                  <a:cubicBezTo>
                    <a:pt x="296158" y="0"/>
                    <a:pt x="320040" y="23882"/>
                    <a:pt x="320040" y="53341"/>
                  </a:cubicBezTo>
                  <a:lnTo>
                    <a:pt x="320040" y="358139"/>
                  </a:lnTo>
                  <a:lnTo>
                    <a:pt x="0" y="358139"/>
                  </a:lnTo>
                  <a:lnTo>
                    <a:pt x="0" y="53341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Rounded Rectangle 6"/>
            <p:cNvSpPr/>
            <p:nvPr/>
          </p:nvSpPr>
          <p:spPr>
            <a:xfrm>
              <a:off x="7853421" y="1312630"/>
              <a:ext cx="266802" cy="29856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8180381" y="1220030"/>
            <a:ext cx="320040" cy="555813"/>
            <a:chOff x="8180381" y="1312630"/>
            <a:chExt cx="320040" cy="555813"/>
          </a:xfrm>
        </p:grpSpPr>
        <p:sp>
          <p:nvSpPr>
            <p:cNvPr id="60" name="Rounded Rectangle 6"/>
            <p:cNvSpPr/>
            <p:nvPr/>
          </p:nvSpPr>
          <p:spPr>
            <a:xfrm>
              <a:off x="8180381" y="1580575"/>
              <a:ext cx="320040" cy="287868"/>
            </a:xfrm>
            <a:custGeom>
              <a:avLst/>
              <a:gdLst>
                <a:gd name="connsiteX0" fmla="*/ 0 w 320040"/>
                <a:gd name="connsiteY0" fmla="*/ 53341 h 411480"/>
                <a:gd name="connsiteX1" fmla="*/ 53341 w 320040"/>
                <a:gd name="connsiteY1" fmla="*/ 0 h 411480"/>
                <a:gd name="connsiteX2" fmla="*/ 266699 w 320040"/>
                <a:gd name="connsiteY2" fmla="*/ 0 h 411480"/>
                <a:gd name="connsiteX3" fmla="*/ 320040 w 320040"/>
                <a:gd name="connsiteY3" fmla="*/ 53341 h 411480"/>
                <a:gd name="connsiteX4" fmla="*/ 320040 w 320040"/>
                <a:gd name="connsiteY4" fmla="*/ 358139 h 411480"/>
                <a:gd name="connsiteX5" fmla="*/ 266699 w 320040"/>
                <a:gd name="connsiteY5" fmla="*/ 411480 h 411480"/>
                <a:gd name="connsiteX6" fmla="*/ 53341 w 320040"/>
                <a:gd name="connsiteY6" fmla="*/ 411480 h 411480"/>
                <a:gd name="connsiteX7" fmla="*/ 0 w 320040"/>
                <a:gd name="connsiteY7" fmla="*/ 358139 h 411480"/>
                <a:gd name="connsiteX8" fmla="*/ 0 w 320040"/>
                <a:gd name="connsiteY8" fmla="*/ 53341 h 411480"/>
                <a:gd name="connsiteX0" fmla="*/ 0 w 320040"/>
                <a:gd name="connsiteY0" fmla="*/ 53341 h 411480"/>
                <a:gd name="connsiteX1" fmla="*/ 53341 w 320040"/>
                <a:gd name="connsiteY1" fmla="*/ 0 h 411480"/>
                <a:gd name="connsiteX2" fmla="*/ 266699 w 320040"/>
                <a:gd name="connsiteY2" fmla="*/ 0 h 411480"/>
                <a:gd name="connsiteX3" fmla="*/ 320040 w 320040"/>
                <a:gd name="connsiteY3" fmla="*/ 53341 h 411480"/>
                <a:gd name="connsiteX4" fmla="*/ 320040 w 320040"/>
                <a:gd name="connsiteY4" fmla="*/ 358139 h 411480"/>
                <a:gd name="connsiteX5" fmla="*/ 266699 w 320040"/>
                <a:gd name="connsiteY5" fmla="*/ 411480 h 411480"/>
                <a:gd name="connsiteX6" fmla="*/ 0 w 320040"/>
                <a:gd name="connsiteY6" fmla="*/ 358139 h 411480"/>
                <a:gd name="connsiteX7" fmla="*/ 0 w 320040"/>
                <a:gd name="connsiteY7" fmla="*/ 53341 h 411480"/>
                <a:gd name="connsiteX0" fmla="*/ 0 w 320040"/>
                <a:gd name="connsiteY0" fmla="*/ 53341 h 396239"/>
                <a:gd name="connsiteX1" fmla="*/ 53341 w 320040"/>
                <a:gd name="connsiteY1" fmla="*/ 0 h 396239"/>
                <a:gd name="connsiteX2" fmla="*/ 266699 w 320040"/>
                <a:gd name="connsiteY2" fmla="*/ 0 h 396239"/>
                <a:gd name="connsiteX3" fmla="*/ 320040 w 320040"/>
                <a:gd name="connsiteY3" fmla="*/ 53341 h 396239"/>
                <a:gd name="connsiteX4" fmla="*/ 320040 w 320040"/>
                <a:gd name="connsiteY4" fmla="*/ 358139 h 396239"/>
                <a:gd name="connsiteX5" fmla="*/ 0 w 320040"/>
                <a:gd name="connsiteY5" fmla="*/ 358139 h 396239"/>
                <a:gd name="connsiteX6" fmla="*/ 0 w 320040"/>
                <a:gd name="connsiteY6" fmla="*/ 53341 h 396239"/>
                <a:gd name="connsiteX0" fmla="*/ 0 w 320040"/>
                <a:gd name="connsiteY0" fmla="*/ 53341 h 358139"/>
                <a:gd name="connsiteX1" fmla="*/ 53341 w 320040"/>
                <a:gd name="connsiteY1" fmla="*/ 0 h 358139"/>
                <a:gd name="connsiteX2" fmla="*/ 266699 w 320040"/>
                <a:gd name="connsiteY2" fmla="*/ 0 h 358139"/>
                <a:gd name="connsiteX3" fmla="*/ 320040 w 320040"/>
                <a:gd name="connsiteY3" fmla="*/ 53341 h 358139"/>
                <a:gd name="connsiteX4" fmla="*/ 320040 w 320040"/>
                <a:gd name="connsiteY4" fmla="*/ 358139 h 358139"/>
                <a:gd name="connsiteX5" fmla="*/ 0 w 320040"/>
                <a:gd name="connsiteY5" fmla="*/ 358139 h 358139"/>
                <a:gd name="connsiteX6" fmla="*/ 0 w 320040"/>
                <a:gd name="connsiteY6" fmla="*/ 53341 h 3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0040" h="358139">
                  <a:moveTo>
                    <a:pt x="0" y="53341"/>
                  </a:moveTo>
                  <a:cubicBezTo>
                    <a:pt x="0" y="23882"/>
                    <a:pt x="23882" y="0"/>
                    <a:pt x="53341" y="0"/>
                  </a:cubicBezTo>
                  <a:lnTo>
                    <a:pt x="266699" y="0"/>
                  </a:lnTo>
                  <a:cubicBezTo>
                    <a:pt x="296158" y="0"/>
                    <a:pt x="320040" y="23882"/>
                    <a:pt x="320040" y="53341"/>
                  </a:cubicBezTo>
                  <a:lnTo>
                    <a:pt x="320040" y="358139"/>
                  </a:lnTo>
                  <a:lnTo>
                    <a:pt x="0" y="358139"/>
                  </a:lnTo>
                  <a:lnTo>
                    <a:pt x="0" y="53341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Rounded Rectangle 6"/>
            <p:cNvSpPr/>
            <p:nvPr/>
          </p:nvSpPr>
          <p:spPr>
            <a:xfrm>
              <a:off x="8207000" y="1312630"/>
              <a:ext cx="266802" cy="29856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8533563" y="1220030"/>
            <a:ext cx="320040" cy="555813"/>
            <a:chOff x="7826802" y="1312630"/>
            <a:chExt cx="320040" cy="555813"/>
          </a:xfrm>
        </p:grpSpPr>
        <p:sp>
          <p:nvSpPr>
            <p:cNvPr id="63" name="Rounded Rectangle 6"/>
            <p:cNvSpPr/>
            <p:nvPr/>
          </p:nvSpPr>
          <p:spPr>
            <a:xfrm>
              <a:off x="7826802" y="1580575"/>
              <a:ext cx="320040" cy="287868"/>
            </a:xfrm>
            <a:custGeom>
              <a:avLst/>
              <a:gdLst>
                <a:gd name="connsiteX0" fmla="*/ 0 w 320040"/>
                <a:gd name="connsiteY0" fmla="*/ 53341 h 411480"/>
                <a:gd name="connsiteX1" fmla="*/ 53341 w 320040"/>
                <a:gd name="connsiteY1" fmla="*/ 0 h 411480"/>
                <a:gd name="connsiteX2" fmla="*/ 266699 w 320040"/>
                <a:gd name="connsiteY2" fmla="*/ 0 h 411480"/>
                <a:gd name="connsiteX3" fmla="*/ 320040 w 320040"/>
                <a:gd name="connsiteY3" fmla="*/ 53341 h 411480"/>
                <a:gd name="connsiteX4" fmla="*/ 320040 w 320040"/>
                <a:gd name="connsiteY4" fmla="*/ 358139 h 411480"/>
                <a:gd name="connsiteX5" fmla="*/ 266699 w 320040"/>
                <a:gd name="connsiteY5" fmla="*/ 411480 h 411480"/>
                <a:gd name="connsiteX6" fmla="*/ 53341 w 320040"/>
                <a:gd name="connsiteY6" fmla="*/ 411480 h 411480"/>
                <a:gd name="connsiteX7" fmla="*/ 0 w 320040"/>
                <a:gd name="connsiteY7" fmla="*/ 358139 h 411480"/>
                <a:gd name="connsiteX8" fmla="*/ 0 w 320040"/>
                <a:gd name="connsiteY8" fmla="*/ 53341 h 411480"/>
                <a:gd name="connsiteX0" fmla="*/ 0 w 320040"/>
                <a:gd name="connsiteY0" fmla="*/ 53341 h 411480"/>
                <a:gd name="connsiteX1" fmla="*/ 53341 w 320040"/>
                <a:gd name="connsiteY1" fmla="*/ 0 h 411480"/>
                <a:gd name="connsiteX2" fmla="*/ 266699 w 320040"/>
                <a:gd name="connsiteY2" fmla="*/ 0 h 411480"/>
                <a:gd name="connsiteX3" fmla="*/ 320040 w 320040"/>
                <a:gd name="connsiteY3" fmla="*/ 53341 h 411480"/>
                <a:gd name="connsiteX4" fmla="*/ 320040 w 320040"/>
                <a:gd name="connsiteY4" fmla="*/ 358139 h 411480"/>
                <a:gd name="connsiteX5" fmla="*/ 266699 w 320040"/>
                <a:gd name="connsiteY5" fmla="*/ 411480 h 411480"/>
                <a:gd name="connsiteX6" fmla="*/ 0 w 320040"/>
                <a:gd name="connsiteY6" fmla="*/ 358139 h 411480"/>
                <a:gd name="connsiteX7" fmla="*/ 0 w 320040"/>
                <a:gd name="connsiteY7" fmla="*/ 53341 h 411480"/>
                <a:gd name="connsiteX0" fmla="*/ 0 w 320040"/>
                <a:gd name="connsiteY0" fmla="*/ 53341 h 396239"/>
                <a:gd name="connsiteX1" fmla="*/ 53341 w 320040"/>
                <a:gd name="connsiteY1" fmla="*/ 0 h 396239"/>
                <a:gd name="connsiteX2" fmla="*/ 266699 w 320040"/>
                <a:gd name="connsiteY2" fmla="*/ 0 h 396239"/>
                <a:gd name="connsiteX3" fmla="*/ 320040 w 320040"/>
                <a:gd name="connsiteY3" fmla="*/ 53341 h 396239"/>
                <a:gd name="connsiteX4" fmla="*/ 320040 w 320040"/>
                <a:gd name="connsiteY4" fmla="*/ 358139 h 396239"/>
                <a:gd name="connsiteX5" fmla="*/ 0 w 320040"/>
                <a:gd name="connsiteY5" fmla="*/ 358139 h 396239"/>
                <a:gd name="connsiteX6" fmla="*/ 0 w 320040"/>
                <a:gd name="connsiteY6" fmla="*/ 53341 h 396239"/>
                <a:gd name="connsiteX0" fmla="*/ 0 w 320040"/>
                <a:gd name="connsiteY0" fmla="*/ 53341 h 358139"/>
                <a:gd name="connsiteX1" fmla="*/ 53341 w 320040"/>
                <a:gd name="connsiteY1" fmla="*/ 0 h 358139"/>
                <a:gd name="connsiteX2" fmla="*/ 266699 w 320040"/>
                <a:gd name="connsiteY2" fmla="*/ 0 h 358139"/>
                <a:gd name="connsiteX3" fmla="*/ 320040 w 320040"/>
                <a:gd name="connsiteY3" fmla="*/ 53341 h 358139"/>
                <a:gd name="connsiteX4" fmla="*/ 320040 w 320040"/>
                <a:gd name="connsiteY4" fmla="*/ 358139 h 358139"/>
                <a:gd name="connsiteX5" fmla="*/ 0 w 320040"/>
                <a:gd name="connsiteY5" fmla="*/ 358139 h 358139"/>
                <a:gd name="connsiteX6" fmla="*/ 0 w 320040"/>
                <a:gd name="connsiteY6" fmla="*/ 53341 h 3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0040" h="358139">
                  <a:moveTo>
                    <a:pt x="0" y="53341"/>
                  </a:moveTo>
                  <a:cubicBezTo>
                    <a:pt x="0" y="23882"/>
                    <a:pt x="23882" y="0"/>
                    <a:pt x="53341" y="0"/>
                  </a:cubicBezTo>
                  <a:lnTo>
                    <a:pt x="266699" y="0"/>
                  </a:lnTo>
                  <a:cubicBezTo>
                    <a:pt x="296158" y="0"/>
                    <a:pt x="320040" y="23882"/>
                    <a:pt x="320040" y="53341"/>
                  </a:cubicBezTo>
                  <a:lnTo>
                    <a:pt x="320040" y="358139"/>
                  </a:lnTo>
                  <a:lnTo>
                    <a:pt x="0" y="358139"/>
                  </a:lnTo>
                  <a:lnTo>
                    <a:pt x="0" y="53341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Rounded Rectangle 6"/>
            <p:cNvSpPr/>
            <p:nvPr/>
          </p:nvSpPr>
          <p:spPr>
            <a:xfrm>
              <a:off x="7853421" y="1312630"/>
              <a:ext cx="266802" cy="29856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8373543" y="1286493"/>
            <a:ext cx="320040" cy="555813"/>
            <a:chOff x="7826802" y="1312630"/>
            <a:chExt cx="320040" cy="555813"/>
          </a:xfrm>
        </p:grpSpPr>
        <p:sp>
          <p:nvSpPr>
            <p:cNvPr id="66" name="Rounded Rectangle 6"/>
            <p:cNvSpPr/>
            <p:nvPr/>
          </p:nvSpPr>
          <p:spPr>
            <a:xfrm>
              <a:off x="7826802" y="1580575"/>
              <a:ext cx="320040" cy="287868"/>
            </a:xfrm>
            <a:custGeom>
              <a:avLst/>
              <a:gdLst>
                <a:gd name="connsiteX0" fmla="*/ 0 w 320040"/>
                <a:gd name="connsiteY0" fmla="*/ 53341 h 411480"/>
                <a:gd name="connsiteX1" fmla="*/ 53341 w 320040"/>
                <a:gd name="connsiteY1" fmla="*/ 0 h 411480"/>
                <a:gd name="connsiteX2" fmla="*/ 266699 w 320040"/>
                <a:gd name="connsiteY2" fmla="*/ 0 h 411480"/>
                <a:gd name="connsiteX3" fmla="*/ 320040 w 320040"/>
                <a:gd name="connsiteY3" fmla="*/ 53341 h 411480"/>
                <a:gd name="connsiteX4" fmla="*/ 320040 w 320040"/>
                <a:gd name="connsiteY4" fmla="*/ 358139 h 411480"/>
                <a:gd name="connsiteX5" fmla="*/ 266699 w 320040"/>
                <a:gd name="connsiteY5" fmla="*/ 411480 h 411480"/>
                <a:gd name="connsiteX6" fmla="*/ 53341 w 320040"/>
                <a:gd name="connsiteY6" fmla="*/ 411480 h 411480"/>
                <a:gd name="connsiteX7" fmla="*/ 0 w 320040"/>
                <a:gd name="connsiteY7" fmla="*/ 358139 h 411480"/>
                <a:gd name="connsiteX8" fmla="*/ 0 w 320040"/>
                <a:gd name="connsiteY8" fmla="*/ 53341 h 411480"/>
                <a:gd name="connsiteX0" fmla="*/ 0 w 320040"/>
                <a:gd name="connsiteY0" fmla="*/ 53341 h 411480"/>
                <a:gd name="connsiteX1" fmla="*/ 53341 w 320040"/>
                <a:gd name="connsiteY1" fmla="*/ 0 h 411480"/>
                <a:gd name="connsiteX2" fmla="*/ 266699 w 320040"/>
                <a:gd name="connsiteY2" fmla="*/ 0 h 411480"/>
                <a:gd name="connsiteX3" fmla="*/ 320040 w 320040"/>
                <a:gd name="connsiteY3" fmla="*/ 53341 h 411480"/>
                <a:gd name="connsiteX4" fmla="*/ 320040 w 320040"/>
                <a:gd name="connsiteY4" fmla="*/ 358139 h 411480"/>
                <a:gd name="connsiteX5" fmla="*/ 266699 w 320040"/>
                <a:gd name="connsiteY5" fmla="*/ 411480 h 411480"/>
                <a:gd name="connsiteX6" fmla="*/ 0 w 320040"/>
                <a:gd name="connsiteY6" fmla="*/ 358139 h 411480"/>
                <a:gd name="connsiteX7" fmla="*/ 0 w 320040"/>
                <a:gd name="connsiteY7" fmla="*/ 53341 h 411480"/>
                <a:gd name="connsiteX0" fmla="*/ 0 w 320040"/>
                <a:gd name="connsiteY0" fmla="*/ 53341 h 396239"/>
                <a:gd name="connsiteX1" fmla="*/ 53341 w 320040"/>
                <a:gd name="connsiteY1" fmla="*/ 0 h 396239"/>
                <a:gd name="connsiteX2" fmla="*/ 266699 w 320040"/>
                <a:gd name="connsiteY2" fmla="*/ 0 h 396239"/>
                <a:gd name="connsiteX3" fmla="*/ 320040 w 320040"/>
                <a:gd name="connsiteY3" fmla="*/ 53341 h 396239"/>
                <a:gd name="connsiteX4" fmla="*/ 320040 w 320040"/>
                <a:gd name="connsiteY4" fmla="*/ 358139 h 396239"/>
                <a:gd name="connsiteX5" fmla="*/ 0 w 320040"/>
                <a:gd name="connsiteY5" fmla="*/ 358139 h 396239"/>
                <a:gd name="connsiteX6" fmla="*/ 0 w 320040"/>
                <a:gd name="connsiteY6" fmla="*/ 53341 h 396239"/>
                <a:gd name="connsiteX0" fmla="*/ 0 w 320040"/>
                <a:gd name="connsiteY0" fmla="*/ 53341 h 358139"/>
                <a:gd name="connsiteX1" fmla="*/ 53341 w 320040"/>
                <a:gd name="connsiteY1" fmla="*/ 0 h 358139"/>
                <a:gd name="connsiteX2" fmla="*/ 266699 w 320040"/>
                <a:gd name="connsiteY2" fmla="*/ 0 h 358139"/>
                <a:gd name="connsiteX3" fmla="*/ 320040 w 320040"/>
                <a:gd name="connsiteY3" fmla="*/ 53341 h 358139"/>
                <a:gd name="connsiteX4" fmla="*/ 320040 w 320040"/>
                <a:gd name="connsiteY4" fmla="*/ 358139 h 358139"/>
                <a:gd name="connsiteX5" fmla="*/ 0 w 320040"/>
                <a:gd name="connsiteY5" fmla="*/ 358139 h 358139"/>
                <a:gd name="connsiteX6" fmla="*/ 0 w 320040"/>
                <a:gd name="connsiteY6" fmla="*/ 53341 h 3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0040" h="358139">
                  <a:moveTo>
                    <a:pt x="0" y="53341"/>
                  </a:moveTo>
                  <a:cubicBezTo>
                    <a:pt x="0" y="23882"/>
                    <a:pt x="23882" y="0"/>
                    <a:pt x="53341" y="0"/>
                  </a:cubicBezTo>
                  <a:lnTo>
                    <a:pt x="266699" y="0"/>
                  </a:lnTo>
                  <a:cubicBezTo>
                    <a:pt x="296158" y="0"/>
                    <a:pt x="320040" y="23882"/>
                    <a:pt x="320040" y="53341"/>
                  </a:cubicBezTo>
                  <a:lnTo>
                    <a:pt x="320040" y="358139"/>
                  </a:lnTo>
                  <a:lnTo>
                    <a:pt x="0" y="358139"/>
                  </a:lnTo>
                  <a:lnTo>
                    <a:pt x="0" y="53341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Rounded Rectangle 6"/>
            <p:cNvSpPr/>
            <p:nvPr/>
          </p:nvSpPr>
          <p:spPr>
            <a:xfrm>
              <a:off x="7853421" y="1312630"/>
              <a:ext cx="266802" cy="29856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7969951" y="1286493"/>
            <a:ext cx="320040" cy="555813"/>
            <a:chOff x="7826802" y="1312630"/>
            <a:chExt cx="320040" cy="555813"/>
          </a:xfrm>
        </p:grpSpPr>
        <p:sp>
          <p:nvSpPr>
            <p:cNvPr id="69" name="Rounded Rectangle 6"/>
            <p:cNvSpPr/>
            <p:nvPr/>
          </p:nvSpPr>
          <p:spPr>
            <a:xfrm>
              <a:off x="7826802" y="1580575"/>
              <a:ext cx="320040" cy="287868"/>
            </a:xfrm>
            <a:custGeom>
              <a:avLst/>
              <a:gdLst>
                <a:gd name="connsiteX0" fmla="*/ 0 w 320040"/>
                <a:gd name="connsiteY0" fmla="*/ 53341 h 411480"/>
                <a:gd name="connsiteX1" fmla="*/ 53341 w 320040"/>
                <a:gd name="connsiteY1" fmla="*/ 0 h 411480"/>
                <a:gd name="connsiteX2" fmla="*/ 266699 w 320040"/>
                <a:gd name="connsiteY2" fmla="*/ 0 h 411480"/>
                <a:gd name="connsiteX3" fmla="*/ 320040 w 320040"/>
                <a:gd name="connsiteY3" fmla="*/ 53341 h 411480"/>
                <a:gd name="connsiteX4" fmla="*/ 320040 w 320040"/>
                <a:gd name="connsiteY4" fmla="*/ 358139 h 411480"/>
                <a:gd name="connsiteX5" fmla="*/ 266699 w 320040"/>
                <a:gd name="connsiteY5" fmla="*/ 411480 h 411480"/>
                <a:gd name="connsiteX6" fmla="*/ 53341 w 320040"/>
                <a:gd name="connsiteY6" fmla="*/ 411480 h 411480"/>
                <a:gd name="connsiteX7" fmla="*/ 0 w 320040"/>
                <a:gd name="connsiteY7" fmla="*/ 358139 h 411480"/>
                <a:gd name="connsiteX8" fmla="*/ 0 w 320040"/>
                <a:gd name="connsiteY8" fmla="*/ 53341 h 411480"/>
                <a:gd name="connsiteX0" fmla="*/ 0 w 320040"/>
                <a:gd name="connsiteY0" fmla="*/ 53341 h 411480"/>
                <a:gd name="connsiteX1" fmla="*/ 53341 w 320040"/>
                <a:gd name="connsiteY1" fmla="*/ 0 h 411480"/>
                <a:gd name="connsiteX2" fmla="*/ 266699 w 320040"/>
                <a:gd name="connsiteY2" fmla="*/ 0 h 411480"/>
                <a:gd name="connsiteX3" fmla="*/ 320040 w 320040"/>
                <a:gd name="connsiteY3" fmla="*/ 53341 h 411480"/>
                <a:gd name="connsiteX4" fmla="*/ 320040 w 320040"/>
                <a:gd name="connsiteY4" fmla="*/ 358139 h 411480"/>
                <a:gd name="connsiteX5" fmla="*/ 266699 w 320040"/>
                <a:gd name="connsiteY5" fmla="*/ 411480 h 411480"/>
                <a:gd name="connsiteX6" fmla="*/ 0 w 320040"/>
                <a:gd name="connsiteY6" fmla="*/ 358139 h 411480"/>
                <a:gd name="connsiteX7" fmla="*/ 0 w 320040"/>
                <a:gd name="connsiteY7" fmla="*/ 53341 h 411480"/>
                <a:gd name="connsiteX0" fmla="*/ 0 w 320040"/>
                <a:gd name="connsiteY0" fmla="*/ 53341 h 396239"/>
                <a:gd name="connsiteX1" fmla="*/ 53341 w 320040"/>
                <a:gd name="connsiteY1" fmla="*/ 0 h 396239"/>
                <a:gd name="connsiteX2" fmla="*/ 266699 w 320040"/>
                <a:gd name="connsiteY2" fmla="*/ 0 h 396239"/>
                <a:gd name="connsiteX3" fmla="*/ 320040 w 320040"/>
                <a:gd name="connsiteY3" fmla="*/ 53341 h 396239"/>
                <a:gd name="connsiteX4" fmla="*/ 320040 w 320040"/>
                <a:gd name="connsiteY4" fmla="*/ 358139 h 396239"/>
                <a:gd name="connsiteX5" fmla="*/ 0 w 320040"/>
                <a:gd name="connsiteY5" fmla="*/ 358139 h 396239"/>
                <a:gd name="connsiteX6" fmla="*/ 0 w 320040"/>
                <a:gd name="connsiteY6" fmla="*/ 53341 h 396239"/>
                <a:gd name="connsiteX0" fmla="*/ 0 w 320040"/>
                <a:gd name="connsiteY0" fmla="*/ 53341 h 358139"/>
                <a:gd name="connsiteX1" fmla="*/ 53341 w 320040"/>
                <a:gd name="connsiteY1" fmla="*/ 0 h 358139"/>
                <a:gd name="connsiteX2" fmla="*/ 266699 w 320040"/>
                <a:gd name="connsiteY2" fmla="*/ 0 h 358139"/>
                <a:gd name="connsiteX3" fmla="*/ 320040 w 320040"/>
                <a:gd name="connsiteY3" fmla="*/ 53341 h 358139"/>
                <a:gd name="connsiteX4" fmla="*/ 320040 w 320040"/>
                <a:gd name="connsiteY4" fmla="*/ 358139 h 358139"/>
                <a:gd name="connsiteX5" fmla="*/ 0 w 320040"/>
                <a:gd name="connsiteY5" fmla="*/ 358139 h 358139"/>
                <a:gd name="connsiteX6" fmla="*/ 0 w 320040"/>
                <a:gd name="connsiteY6" fmla="*/ 53341 h 3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0040" h="358139">
                  <a:moveTo>
                    <a:pt x="0" y="53341"/>
                  </a:moveTo>
                  <a:cubicBezTo>
                    <a:pt x="0" y="23882"/>
                    <a:pt x="23882" y="0"/>
                    <a:pt x="53341" y="0"/>
                  </a:cubicBezTo>
                  <a:lnTo>
                    <a:pt x="266699" y="0"/>
                  </a:lnTo>
                  <a:cubicBezTo>
                    <a:pt x="296158" y="0"/>
                    <a:pt x="320040" y="23882"/>
                    <a:pt x="320040" y="53341"/>
                  </a:cubicBezTo>
                  <a:lnTo>
                    <a:pt x="320040" y="358139"/>
                  </a:lnTo>
                  <a:lnTo>
                    <a:pt x="0" y="358139"/>
                  </a:lnTo>
                  <a:lnTo>
                    <a:pt x="0" y="53341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Rounded Rectangle 6"/>
            <p:cNvSpPr/>
            <p:nvPr/>
          </p:nvSpPr>
          <p:spPr>
            <a:xfrm>
              <a:off x="7853421" y="1312630"/>
              <a:ext cx="266802" cy="29856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1" name="Frame 50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282528" y="4104718"/>
            <a:ext cx="7626944" cy="1799938"/>
            <a:chOff x="2282528" y="4104718"/>
            <a:chExt cx="5627075" cy="1799938"/>
          </a:xfrm>
        </p:grpSpPr>
        <p:grpSp>
          <p:nvGrpSpPr>
            <p:cNvPr id="52" name="Group 51"/>
            <p:cNvGrpSpPr/>
            <p:nvPr/>
          </p:nvGrpSpPr>
          <p:grpSpPr>
            <a:xfrm>
              <a:off x="2282528" y="4104718"/>
              <a:ext cx="1655929" cy="657852"/>
              <a:chOff x="4314295" y="4150553"/>
              <a:chExt cx="2079576" cy="1265508"/>
            </a:xfrm>
          </p:grpSpPr>
          <p:sp>
            <p:nvSpPr>
              <p:cNvPr id="86" name="Rounded Rectangle 85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7" name="Rectangle 86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12</a:t>
                </a:r>
              </a:p>
            </p:txBody>
          </p:sp>
        </p:grpSp>
        <p:grpSp>
          <p:nvGrpSpPr>
            <p:cNvPr id="53" name="Group 52"/>
            <p:cNvGrpSpPr/>
            <p:nvPr/>
          </p:nvGrpSpPr>
          <p:grpSpPr>
            <a:xfrm>
              <a:off x="4282392" y="4104718"/>
              <a:ext cx="1655929" cy="657852"/>
              <a:chOff x="4314295" y="4150553"/>
              <a:chExt cx="2079576" cy="1265508"/>
            </a:xfrm>
          </p:grpSpPr>
          <p:sp>
            <p:nvSpPr>
              <p:cNvPr id="84" name="Rounded Rectangle 83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5" name="Rectangle 84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24</a:t>
                </a:r>
              </a:p>
            </p:txBody>
          </p:sp>
        </p:grpSp>
        <p:grpSp>
          <p:nvGrpSpPr>
            <p:cNvPr id="54" name="Group 53"/>
            <p:cNvGrpSpPr/>
            <p:nvPr/>
          </p:nvGrpSpPr>
          <p:grpSpPr>
            <a:xfrm>
              <a:off x="6253674" y="4104718"/>
              <a:ext cx="1655929" cy="657852"/>
              <a:chOff x="4314295" y="4150553"/>
              <a:chExt cx="2079576" cy="1265508"/>
            </a:xfrm>
          </p:grpSpPr>
          <p:sp>
            <p:nvSpPr>
              <p:cNvPr id="58" name="Rounded Rectangle 57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843C0C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3" name="Rectangle 82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32</a:t>
                </a:r>
              </a:p>
            </p:txBody>
          </p:sp>
        </p:grpSp>
        <p:grpSp>
          <p:nvGrpSpPr>
            <p:cNvPr id="89" name="Group 88"/>
            <p:cNvGrpSpPr/>
            <p:nvPr/>
          </p:nvGrpSpPr>
          <p:grpSpPr>
            <a:xfrm>
              <a:off x="2282528" y="5246804"/>
              <a:ext cx="1655929" cy="657852"/>
              <a:chOff x="4314295" y="4150553"/>
              <a:chExt cx="2079576" cy="1265508"/>
            </a:xfrm>
          </p:grpSpPr>
          <p:sp>
            <p:nvSpPr>
              <p:cNvPr id="99" name="Rounded Rectangle 98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0" name="Rectangle 99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48</a:t>
                </a:r>
              </a:p>
            </p:txBody>
          </p:sp>
        </p:grpSp>
        <p:grpSp>
          <p:nvGrpSpPr>
            <p:cNvPr id="90" name="Group 89"/>
            <p:cNvGrpSpPr/>
            <p:nvPr/>
          </p:nvGrpSpPr>
          <p:grpSpPr>
            <a:xfrm>
              <a:off x="4282392" y="5246804"/>
              <a:ext cx="1655929" cy="657852"/>
              <a:chOff x="4314295" y="4150553"/>
              <a:chExt cx="2079576" cy="1265508"/>
            </a:xfrm>
          </p:grpSpPr>
          <p:sp>
            <p:nvSpPr>
              <p:cNvPr id="97" name="Rounded Rectangle 96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800000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8" name="Rectangle 97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64</a:t>
                </a:r>
              </a:p>
            </p:txBody>
          </p:sp>
        </p:grpSp>
        <p:grpSp>
          <p:nvGrpSpPr>
            <p:cNvPr id="91" name="Group 90"/>
            <p:cNvGrpSpPr/>
            <p:nvPr/>
          </p:nvGrpSpPr>
          <p:grpSpPr>
            <a:xfrm>
              <a:off x="6253674" y="5246804"/>
              <a:ext cx="1655929" cy="657852"/>
              <a:chOff x="4314295" y="4150553"/>
              <a:chExt cx="2079576" cy="1265508"/>
            </a:xfrm>
          </p:grpSpPr>
          <p:sp>
            <p:nvSpPr>
              <p:cNvPr id="95" name="Rounded Rectangle 94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800000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6" name="Rectangle 95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72</a:t>
                </a:r>
              </a:p>
            </p:txBody>
          </p:sp>
        </p:grpSp>
      </p:grpSp>
      <p:sp>
        <p:nvSpPr>
          <p:cNvPr id="45" name="Rounded Rectangle 44"/>
          <p:cNvSpPr/>
          <p:nvPr/>
        </p:nvSpPr>
        <p:spPr>
          <a:xfrm>
            <a:off x="9548432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1895768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2282524" y="659934"/>
            <a:ext cx="7626944" cy="4270805"/>
            <a:chOff x="2512479" y="850442"/>
            <a:chExt cx="7626944" cy="4270805"/>
          </a:xfrm>
        </p:grpSpPr>
        <p:sp>
          <p:nvSpPr>
            <p:cNvPr id="22" name="Rounded Rectangle 21"/>
            <p:cNvSpPr/>
            <p:nvPr/>
          </p:nvSpPr>
          <p:spPr>
            <a:xfrm>
              <a:off x="2512479" y="850442"/>
              <a:ext cx="7626944" cy="4270805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tangle 22"/>
            <p:cNvSpPr/>
            <p:nvPr/>
          </p:nvSpPr>
          <p:spPr>
            <a:xfrm flipH="1">
              <a:off x="2841493" y="1975366"/>
              <a:ext cx="6968912" cy="154597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You can obtain photos either by downloading them from online or by taking your own photos with a phone or camera. </a:t>
              </a:r>
            </a:p>
            <a:p>
              <a:pPr algn="ctr"/>
              <a:endParaRPr lang="en-GB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endParaRPr>
            </a:p>
            <a:p>
              <a:pPr algn="ctr"/>
              <a:r>
                <a:rPr lang="en-GB" sz="2400" b="1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Ideally photos should be from a…. </a:t>
              </a:r>
            </a:p>
          </p:txBody>
        </p:sp>
      </p:grpSp>
      <p:sp>
        <p:nvSpPr>
          <p:cNvPr id="26" name="Rectangle 25"/>
          <p:cNvSpPr/>
          <p:nvPr/>
        </p:nvSpPr>
        <p:spPr>
          <a:xfrm>
            <a:off x="3294921" y="1758455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rame 13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 flipH="1">
            <a:off x="3294921" y="772058"/>
            <a:ext cx="5602147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2) Photos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3564369" y="5156772"/>
            <a:ext cx="5063250" cy="1152152"/>
            <a:chOff x="3682678" y="5156773"/>
            <a:chExt cx="5063250" cy="1152152"/>
          </a:xfrm>
        </p:grpSpPr>
        <p:sp>
          <p:nvSpPr>
            <p:cNvPr id="11" name="Right Arrow 10"/>
            <p:cNvSpPr/>
            <p:nvPr/>
          </p:nvSpPr>
          <p:spPr>
            <a:xfrm>
              <a:off x="7257642" y="5156773"/>
              <a:ext cx="1488286" cy="1152151"/>
            </a:xfrm>
            <a:prstGeom prst="rightArrow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latin typeface="Bahnschrift SemiLight SemiConde" panose="020B0502040204020203" pitchFamily="34" charset="0"/>
                </a:rPr>
                <a:t>Next Page</a:t>
              </a:r>
            </a:p>
          </p:txBody>
        </p:sp>
        <p:sp>
          <p:nvSpPr>
            <p:cNvPr id="12" name="Right Arrow 11"/>
            <p:cNvSpPr/>
            <p:nvPr/>
          </p:nvSpPr>
          <p:spPr>
            <a:xfrm flipH="1">
              <a:off x="3682678" y="5156774"/>
              <a:ext cx="1488286" cy="1152151"/>
            </a:xfrm>
            <a:prstGeom prst="rightArrow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>
                  <a:latin typeface="Bahnschrift SemiLight SemiConde" panose="020B0502040204020203" pitchFamily="34" charset="0"/>
                </a:rPr>
                <a:t>Prior </a:t>
              </a:r>
              <a:r>
                <a:rPr lang="en-GB" dirty="0">
                  <a:latin typeface="Bahnschrift SemiLight SemiConde" panose="020B0502040204020203" pitchFamily="34" charset="0"/>
                </a:rPr>
                <a:t>Page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 rot="236564">
            <a:off x="3416098" y="3953626"/>
            <a:ext cx="740645" cy="556633"/>
            <a:chOff x="6541077" y="3695388"/>
            <a:chExt cx="1592660" cy="1196963"/>
          </a:xfrm>
        </p:grpSpPr>
        <p:grpSp>
          <p:nvGrpSpPr>
            <p:cNvPr id="9" name="Group 8"/>
            <p:cNvGrpSpPr/>
            <p:nvPr/>
          </p:nvGrpSpPr>
          <p:grpSpPr>
            <a:xfrm rot="20320685">
              <a:off x="6541077" y="3695388"/>
              <a:ext cx="1592660" cy="1196963"/>
              <a:chOff x="4658839" y="5209013"/>
              <a:chExt cx="2261511" cy="1699641"/>
            </a:xfrm>
          </p:grpSpPr>
          <p:sp>
            <p:nvSpPr>
              <p:cNvPr id="7" name="Isosceles Triangle 6"/>
              <p:cNvSpPr/>
              <p:nvPr/>
            </p:nvSpPr>
            <p:spPr>
              <a:xfrm>
                <a:off x="4696872" y="5209013"/>
                <a:ext cx="2223478" cy="1699641"/>
              </a:xfrm>
              <a:custGeom>
                <a:avLst/>
                <a:gdLst>
                  <a:gd name="connsiteX0" fmla="*/ 0 w 1060704"/>
                  <a:gd name="connsiteY0" fmla="*/ 914400 h 914400"/>
                  <a:gd name="connsiteX1" fmla="*/ 530352 w 1060704"/>
                  <a:gd name="connsiteY1" fmla="*/ 0 h 914400"/>
                  <a:gd name="connsiteX2" fmla="*/ 1060704 w 1060704"/>
                  <a:gd name="connsiteY2" fmla="*/ 914400 h 914400"/>
                  <a:gd name="connsiteX3" fmla="*/ 0 w 1060704"/>
                  <a:gd name="connsiteY3" fmla="*/ 914400 h 914400"/>
                  <a:gd name="connsiteX0" fmla="*/ 25908 w 1086612"/>
                  <a:gd name="connsiteY0" fmla="*/ 845820 h 845820"/>
                  <a:gd name="connsiteX1" fmla="*/ 0 w 1086612"/>
                  <a:gd name="connsiteY1" fmla="*/ 0 h 845820"/>
                  <a:gd name="connsiteX2" fmla="*/ 1086612 w 1086612"/>
                  <a:gd name="connsiteY2" fmla="*/ 845820 h 845820"/>
                  <a:gd name="connsiteX3" fmla="*/ 25908 w 1086612"/>
                  <a:gd name="connsiteY3" fmla="*/ 845820 h 845820"/>
                  <a:gd name="connsiteX0" fmla="*/ 25908 w 248412"/>
                  <a:gd name="connsiteY0" fmla="*/ 1036320 h 1036320"/>
                  <a:gd name="connsiteX1" fmla="*/ 0 w 248412"/>
                  <a:gd name="connsiteY1" fmla="*/ 190500 h 1036320"/>
                  <a:gd name="connsiteX2" fmla="*/ 248412 w 248412"/>
                  <a:gd name="connsiteY2" fmla="*/ 0 h 1036320"/>
                  <a:gd name="connsiteX3" fmla="*/ 25908 w 248412"/>
                  <a:gd name="connsiteY3" fmla="*/ 1036320 h 1036320"/>
                  <a:gd name="connsiteX0" fmla="*/ 25908 w 934302"/>
                  <a:gd name="connsiteY0" fmla="*/ 1116789 h 1116789"/>
                  <a:gd name="connsiteX1" fmla="*/ 0 w 934302"/>
                  <a:gd name="connsiteY1" fmla="*/ 270969 h 1116789"/>
                  <a:gd name="connsiteX2" fmla="*/ 248412 w 934302"/>
                  <a:gd name="connsiteY2" fmla="*/ 80469 h 1116789"/>
                  <a:gd name="connsiteX3" fmla="*/ 932093 w 934302"/>
                  <a:gd name="connsiteY3" fmla="*/ 57609 h 1116789"/>
                  <a:gd name="connsiteX4" fmla="*/ 25908 w 934302"/>
                  <a:gd name="connsiteY4" fmla="*/ 1116789 h 1116789"/>
                  <a:gd name="connsiteX0" fmla="*/ 25908 w 932093"/>
                  <a:gd name="connsiteY0" fmla="*/ 1059180 h 1059180"/>
                  <a:gd name="connsiteX1" fmla="*/ 0 w 932093"/>
                  <a:gd name="connsiteY1" fmla="*/ 213360 h 1059180"/>
                  <a:gd name="connsiteX2" fmla="*/ 248412 w 932093"/>
                  <a:gd name="connsiteY2" fmla="*/ 22860 h 1059180"/>
                  <a:gd name="connsiteX3" fmla="*/ 932093 w 932093"/>
                  <a:gd name="connsiteY3" fmla="*/ 0 h 1059180"/>
                  <a:gd name="connsiteX4" fmla="*/ 25908 w 932093"/>
                  <a:gd name="connsiteY4" fmla="*/ 1059180 h 1059180"/>
                  <a:gd name="connsiteX0" fmla="*/ 25908 w 825413"/>
                  <a:gd name="connsiteY0" fmla="*/ 1112520 h 1112520"/>
                  <a:gd name="connsiteX1" fmla="*/ 0 w 825413"/>
                  <a:gd name="connsiteY1" fmla="*/ 266700 h 1112520"/>
                  <a:gd name="connsiteX2" fmla="*/ 248412 w 825413"/>
                  <a:gd name="connsiteY2" fmla="*/ 76200 h 1112520"/>
                  <a:gd name="connsiteX3" fmla="*/ 825413 w 825413"/>
                  <a:gd name="connsiteY3" fmla="*/ 0 h 1112520"/>
                  <a:gd name="connsiteX4" fmla="*/ 25908 w 825413"/>
                  <a:gd name="connsiteY4" fmla="*/ 1112520 h 1112520"/>
                  <a:gd name="connsiteX0" fmla="*/ 25908 w 1302882"/>
                  <a:gd name="connsiteY0" fmla="*/ 1306573 h 1306573"/>
                  <a:gd name="connsiteX1" fmla="*/ 0 w 1302882"/>
                  <a:gd name="connsiteY1" fmla="*/ 460753 h 1306573"/>
                  <a:gd name="connsiteX2" fmla="*/ 248412 w 1302882"/>
                  <a:gd name="connsiteY2" fmla="*/ 270253 h 1306573"/>
                  <a:gd name="connsiteX3" fmla="*/ 825413 w 1302882"/>
                  <a:gd name="connsiteY3" fmla="*/ 194053 h 1306573"/>
                  <a:gd name="connsiteX4" fmla="*/ 1282614 w 1302882"/>
                  <a:gd name="connsiteY4" fmla="*/ 49273 h 1306573"/>
                  <a:gd name="connsiteX5" fmla="*/ 25908 w 1302882"/>
                  <a:gd name="connsiteY5" fmla="*/ 1306573 h 1306573"/>
                  <a:gd name="connsiteX0" fmla="*/ 25908 w 2275558"/>
                  <a:gd name="connsiteY0" fmla="*/ 1306573 h 1306573"/>
                  <a:gd name="connsiteX1" fmla="*/ 0 w 2275558"/>
                  <a:gd name="connsiteY1" fmla="*/ 460753 h 1306573"/>
                  <a:gd name="connsiteX2" fmla="*/ 248412 w 2275558"/>
                  <a:gd name="connsiteY2" fmla="*/ 270253 h 1306573"/>
                  <a:gd name="connsiteX3" fmla="*/ 825413 w 2275558"/>
                  <a:gd name="connsiteY3" fmla="*/ 194053 h 1306573"/>
                  <a:gd name="connsiteX4" fmla="*/ 1282614 w 2275558"/>
                  <a:gd name="connsiteY4" fmla="*/ 49273 h 1306573"/>
                  <a:gd name="connsiteX5" fmla="*/ 2257973 w 2275558"/>
                  <a:gd name="connsiteY5" fmla="*/ 201674 h 1306573"/>
                  <a:gd name="connsiteX6" fmla="*/ 25908 w 2275558"/>
                  <a:gd name="connsiteY6" fmla="*/ 1306573 h 1306573"/>
                  <a:gd name="connsiteX0" fmla="*/ 25908 w 2257973"/>
                  <a:gd name="connsiteY0" fmla="*/ 1306573 h 1306573"/>
                  <a:gd name="connsiteX1" fmla="*/ 0 w 2257973"/>
                  <a:gd name="connsiteY1" fmla="*/ 460753 h 1306573"/>
                  <a:gd name="connsiteX2" fmla="*/ 248412 w 2257973"/>
                  <a:gd name="connsiteY2" fmla="*/ 270253 h 1306573"/>
                  <a:gd name="connsiteX3" fmla="*/ 825413 w 2257973"/>
                  <a:gd name="connsiteY3" fmla="*/ 194053 h 1306573"/>
                  <a:gd name="connsiteX4" fmla="*/ 1282614 w 2257973"/>
                  <a:gd name="connsiteY4" fmla="*/ 49273 h 1306573"/>
                  <a:gd name="connsiteX5" fmla="*/ 2257973 w 2257973"/>
                  <a:gd name="connsiteY5" fmla="*/ 201674 h 1306573"/>
                  <a:gd name="connsiteX6" fmla="*/ 25908 w 2257973"/>
                  <a:gd name="connsiteY6" fmla="*/ 1306573 h 1306573"/>
                  <a:gd name="connsiteX0" fmla="*/ 25908 w 2257973"/>
                  <a:gd name="connsiteY0" fmla="*/ 1257300 h 1257300"/>
                  <a:gd name="connsiteX1" fmla="*/ 0 w 2257973"/>
                  <a:gd name="connsiteY1" fmla="*/ 411480 h 1257300"/>
                  <a:gd name="connsiteX2" fmla="*/ 248412 w 2257973"/>
                  <a:gd name="connsiteY2" fmla="*/ 220980 h 1257300"/>
                  <a:gd name="connsiteX3" fmla="*/ 825413 w 2257973"/>
                  <a:gd name="connsiteY3" fmla="*/ 144780 h 1257300"/>
                  <a:gd name="connsiteX4" fmla="*/ 1282614 w 2257973"/>
                  <a:gd name="connsiteY4" fmla="*/ 0 h 1257300"/>
                  <a:gd name="connsiteX5" fmla="*/ 2257973 w 2257973"/>
                  <a:gd name="connsiteY5" fmla="*/ 152401 h 1257300"/>
                  <a:gd name="connsiteX6" fmla="*/ 25908 w 2257973"/>
                  <a:gd name="connsiteY6" fmla="*/ 1257300 h 1257300"/>
                  <a:gd name="connsiteX0" fmla="*/ 25908 w 2257973"/>
                  <a:gd name="connsiteY0" fmla="*/ 1325880 h 1325880"/>
                  <a:gd name="connsiteX1" fmla="*/ 0 w 2257973"/>
                  <a:gd name="connsiteY1" fmla="*/ 480060 h 1325880"/>
                  <a:gd name="connsiteX2" fmla="*/ 248412 w 2257973"/>
                  <a:gd name="connsiteY2" fmla="*/ 289560 h 1325880"/>
                  <a:gd name="connsiteX3" fmla="*/ 825413 w 2257973"/>
                  <a:gd name="connsiteY3" fmla="*/ 213360 h 1325880"/>
                  <a:gd name="connsiteX4" fmla="*/ 1473114 w 2257973"/>
                  <a:gd name="connsiteY4" fmla="*/ 0 h 1325880"/>
                  <a:gd name="connsiteX5" fmla="*/ 2257973 w 2257973"/>
                  <a:gd name="connsiteY5" fmla="*/ 220981 h 1325880"/>
                  <a:gd name="connsiteX6" fmla="*/ 25908 w 2257973"/>
                  <a:gd name="connsiteY6" fmla="*/ 1325880 h 1325880"/>
                  <a:gd name="connsiteX0" fmla="*/ 25908 w 2303361"/>
                  <a:gd name="connsiteY0" fmla="*/ 1325880 h 1325880"/>
                  <a:gd name="connsiteX1" fmla="*/ 0 w 2303361"/>
                  <a:gd name="connsiteY1" fmla="*/ 480060 h 1325880"/>
                  <a:gd name="connsiteX2" fmla="*/ 248412 w 2303361"/>
                  <a:gd name="connsiteY2" fmla="*/ 289560 h 1325880"/>
                  <a:gd name="connsiteX3" fmla="*/ 825413 w 2303361"/>
                  <a:gd name="connsiteY3" fmla="*/ 213360 h 1325880"/>
                  <a:gd name="connsiteX4" fmla="*/ 1473114 w 2303361"/>
                  <a:gd name="connsiteY4" fmla="*/ 0 h 1325880"/>
                  <a:gd name="connsiteX5" fmla="*/ 2257973 w 2303361"/>
                  <a:gd name="connsiteY5" fmla="*/ 220981 h 1325880"/>
                  <a:gd name="connsiteX6" fmla="*/ 25908 w 2303361"/>
                  <a:gd name="connsiteY6" fmla="*/ 1325880 h 1325880"/>
                  <a:gd name="connsiteX0" fmla="*/ 25908 w 2303361"/>
                  <a:gd name="connsiteY0" fmla="*/ 1325887 h 1325887"/>
                  <a:gd name="connsiteX1" fmla="*/ 0 w 2303361"/>
                  <a:gd name="connsiteY1" fmla="*/ 480067 h 1325887"/>
                  <a:gd name="connsiteX2" fmla="*/ 248412 w 2303361"/>
                  <a:gd name="connsiteY2" fmla="*/ 289567 h 1325887"/>
                  <a:gd name="connsiteX3" fmla="*/ 825413 w 2303361"/>
                  <a:gd name="connsiteY3" fmla="*/ 213367 h 1325887"/>
                  <a:gd name="connsiteX4" fmla="*/ 1473114 w 2303361"/>
                  <a:gd name="connsiteY4" fmla="*/ 7 h 1325887"/>
                  <a:gd name="connsiteX5" fmla="*/ 2257973 w 2303361"/>
                  <a:gd name="connsiteY5" fmla="*/ 220988 h 1325887"/>
                  <a:gd name="connsiteX6" fmla="*/ 25908 w 2303361"/>
                  <a:gd name="connsiteY6" fmla="*/ 1325887 h 1325887"/>
                  <a:gd name="connsiteX0" fmla="*/ 25908 w 2303361"/>
                  <a:gd name="connsiteY0" fmla="*/ 1325887 h 1325887"/>
                  <a:gd name="connsiteX1" fmla="*/ 0 w 2303361"/>
                  <a:gd name="connsiteY1" fmla="*/ 480067 h 1325887"/>
                  <a:gd name="connsiteX2" fmla="*/ 248412 w 2303361"/>
                  <a:gd name="connsiteY2" fmla="*/ 289567 h 1325887"/>
                  <a:gd name="connsiteX3" fmla="*/ 825413 w 2303361"/>
                  <a:gd name="connsiteY3" fmla="*/ 213367 h 1325887"/>
                  <a:gd name="connsiteX4" fmla="*/ 1473114 w 2303361"/>
                  <a:gd name="connsiteY4" fmla="*/ 7 h 1325887"/>
                  <a:gd name="connsiteX5" fmla="*/ 2257973 w 2303361"/>
                  <a:gd name="connsiteY5" fmla="*/ 220988 h 1325887"/>
                  <a:gd name="connsiteX6" fmla="*/ 25908 w 2303361"/>
                  <a:gd name="connsiteY6" fmla="*/ 1325887 h 1325887"/>
                  <a:gd name="connsiteX0" fmla="*/ 25908 w 2303361"/>
                  <a:gd name="connsiteY0" fmla="*/ 1325887 h 1325887"/>
                  <a:gd name="connsiteX1" fmla="*/ 0 w 2303361"/>
                  <a:gd name="connsiteY1" fmla="*/ 480067 h 1325887"/>
                  <a:gd name="connsiteX2" fmla="*/ 248412 w 2303361"/>
                  <a:gd name="connsiteY2" fmla="*/ 289567 h 1325887"/>
                  <a:gd name="connsiteX3" fmla="*/ 825413 w 2303361"/>
                  <a:gd name="connsiteY3" fmla="*/ 213367 h 1325887"/>
                  <a:gd name="connsiteX4" fmla="*/ 1473114 w 2303361"/>
                  <a:gd name="connsiteY4" fmla="*/ 7 h 1325887"/>
                  <a:gd name="connsiteX5" fmla="*/ 2257973 w 2303361"/>
                  <a:gd name="connsiteY5" fmla="*/ 220988 h 1325887"/>
                  <a:gd name="connsiteX6" fmla="*/ 25908 w 2303361"/>
                  <a:gd name="connsiteY6" fmla="*/ 1325887 h 1325887"/>
                  <a:gd name="connsiteX0" fmla="*/ 25908 w 2546730"/>
                  <a:gd name="connsiteY0" fmla="*/ 1335205 h 1335205"/>
                  <a:gd name="connsiteX1" fmla="*/ 0 w 2546730"/>
                  <a:gd name="connsiteY1" fmla="*/ 489385 h 1335205"/>
                  <a:gd name="connsiteX2" fmla="*/ 248412 w 2546730"/>
                  <a:gd name="connsiteY2" fmla="*/ 298885 h 1335205"/>
                  <a:gd name="connsiteX3" fmla="*/ 825413 w 2546730"/>
                  <a:gd name="connsiteY3" fmla="*/ 222685 h 1335205"/>
                  <a:gd name="connsiteX4" fmla="*/ 1473114 w 2546730"/>
                  <a:gd name="connsiteY4" fmla="*/ 9325 h 1335205"/>
                  <a:gd name="connsiteX5" fmla="*/ 2509433 w 2546730"/>
                  <a:gd name="connsiteY5" fmla="*/ 565586 h 1335205"/>
                  <a:gd name="connsiteX6" fmla="*/ 25908 w 2546730"/>
                  <a:gd name="connsiteY6" fmla="*/ 1335205 h 1335205"/>
                  <a:gd name="connsiteX0" fmla="*/ 25908 w 2318012"/>
                  <a:gd name="connsiteY0" fmla="*/ 1330341 h 1330341"/>
                  <a:gd name="connsiteX1" fmla="*/ 0 w 2318012"/>
                  <a:gd name="connsiteY1" fmla="*/ 484521 h 1330341"/>
                  <a:gd name="connsiteX2" fmla="*/ 248412 w 2318012"/>
                  <a:gd name="connsiteY2" fmla="*/ 294021 h 1330341"/>
                  <a:gd name="connsiteX3" fmla="*/ 825413 w 2318012"/>
                  <a:gd name="connsiteY3" fmla="*/ 217821 h 1330341"/>
                  <a:gd name="connsiteX4" fmla="*/ 1473114 w 2318012"/>
                  <a:gd name="connsiteY4" fmla="*/ 4461 h 1330341"/>
                  <a:gd name="connsiteX5" fmla="*/ 2273213 w 2318012"/>
                  <a:gd name="connsiteY5" fmla="*/ 438802 h 1330341"/>
                  <a:gd name="connsiteX6" fmla="*/ 25908 w 2318012"/>
                  <a:gd name="connsiteY6" fmla="*/ 1330341 h 1330341"/>
                  <a:gd name="connsiteX0" fmla="*/ 765048 w 2318012"/>
                  <a:gd name="connsiteY0" fmla="*/ 705501 h 705501"/>
                  <a:gd name="connsiteX1" fmla="*/ 0 w 2318012"/>
                  <a:gd name="connsiteY1" fmla="*/ 484521 h 705501"/>
                  <a:gd name="connsiteX2" fmla="*/ 248412 w 2318012"/>
                  <a:gd name="connsiteY2" fmla="*/ 294021 h 705501"/>
                  <a:gd name="connsiteX3" fmla="*/ 825413 w 2318012"/>
                  <a:gd name="connsiteY3" fmla="*/ 217821 h 705501"/>
                  <a:gd name="connsiteX4" fmla="*/ 1473114 w 2318012"/>
                  <a:gd name="connsiteY4" fmla="*/ 4461 h 705501"/>
                  <a:gd name="connsiteX5" fmla="*/ 2273213 w 2318012"/>
                  <a:gd name="connsiteY5" fmla="*/ 438802 h 705501"/>
                  <a:gd name="connsiteX6" fmla="*/ 765048 w 2318012"/>
                  <a:gd name="connsiteY6" fmla="*/ 705501 h 705501"/>
                  <a:gd name="connsiteX0" fmla="*/ 597408 w 2318012"/>
                  <a:gd name="connsiteY0" fmla="*/ 713121 h 713121"/>
                  <a:gd name="connsiteX1" fmla="*/ 0 w 2318012"/>
                  <a:gd name="connsiteY1" fmla="*/ 484521 h 713121"/>
                  <a:gd name="connsiteX2" fmla="*/ 248412 w 2318012"/>
                  <a:gd name="connsiteY2" fmla="*/ 294021 h 713121"/>
                  <a:gd name="connsiteX3" fmla="*/ 825413 w 2318012"/>
                  <a:gd name="connsiteY3" fmla="*/ 217821 h 713121"/>
                  <a:gd name="connsiteX4" fmla="*/ 1473114 w 2318012"/>
                  <a:gd name="connsiteY4" fmla="*/ 4461 h 713121"/>
                  <a:gd name="connsiteX5" fmla="*/ 2273213 w 2318012"/>
                  <a:gd name="connsiteY5" fmla="*/ 438802 h 713121"/>
                  <a:gd name="connsiteX6" fmla="*/ 597408 w 2318012"/>
                  <a:gd name="connsiteY6" fmla="*/ 713121 h 713121"/>
                  <a:gd name="connsiteX0" fmla="*/ 597408 w 2280296"/>
                  <a:gd name="connsiteY0" fmla="*/ 713121 h 1056022"/>
                  <a:gd name="connsiteX1" fmla="*/ 0 w 2280296"/>
                  <a:gd name="connsiteY1" fmla="*/ 484521 h 1056022"/>
                  <a:gd name="connsiteX2" fmla="*/ 248412 w 2280296"/>
                  <a:gd name="connsiteY2" fmla="*/ 294021 h 1056022"/>
                  <a:gd name="connsiteX3" fmla="*/ 825413 w 2280296"/>
                  <a:gd name="connsiteY3" fmla="*/ 217821 h 1056022"/>
                  <a:gd name="connsiteX4" fmla="*/ 1473114 w 2280296"/>
                  <a:gd name="connsiteY4" fmla="*/ 4461 h 1056022"/>
                  <a:gd name="connsiteX5" fmla="*/ 2273213 w 2280296"/>
                  <a:gd name="connsiteY5" fmla="*/ 438802 h 1056022"/>
                  <a:gd name="connsiteX6" fmla="*/ 909233 w 2280296"/>
                  <a:gd name="connsiteY6" fmla="*/ 1056022 h 1056022"/>
                  <a:gd name="connsiteX7" fmla="*/ 597408 w 2280296"/>
                  <a:gd name="connsiteY7" fmla="*/ 713121 h 1056022"/>
                  <a:gd name="connsiteX0" fmla="*/ 597408 w 2386180"/>
                  <a:gd name="connsiteY0" fmla="*/ 710037 h 1052938"/>
                  <a:gd name="connsiteX1" fmla="*/ 0 w 2386180"/>
                  <a:gd name="connsiteY1" fmla="*/ 481437 h 1052938"/>
                  <a:gd name="connsiteX2" fmla="*/ 248412 w 2386180"/>
                  <a:gd name="connsiteY2" fmla="*/ 290937 h 1052938"/>
                  <a:gd name="connsiteX3" fmla="*/ 825413 w 2386180"/>
                  <a:gd name="connsiteY3" fmla="*/ 214737 h 1052938"/>
                  <a:gd name="connsiteX4" fmla="*/ 1473114 w 2386180"/>
                  <a:gd name="connsiteY4" fmla="*/ 1377 h 1052938"/>
                  <a:gd name="connsiteX5" fmla="*/ 2379893 w 2386180"/>
                  <a:gd name="connsiteY5" fmla="*/ 329038 h 1052938"/>
                  <a:gd name="connsiteX6" fmla="*/ 909233 w 2386180"/>
                  <a:gd name="connsiteY6" fmla="*/ 1052938 h 1052938"/>
                  <a:gd name="connsiteX7" fmla="*/ 597408 w 2386180"/>
                  <a:gd name="connsiteY7" fmla="*/ 710037 h 1052938"/>
                  <a:gd name="connsiteX0" fmla="*/ 597408 w 2386180"/>
                  <a:gd name="connsiteY0" fmla="*/ 710037 h 1052938"/>
                  <a:gd name="connsiteX1" fmla="*/ 0 w 2386180"/>
                  <a:gd name="connsiteY1" fmla="*/ 481437 h 1052938"/>
                  <a:gd name="connsiteX2" fmla="*/ 248412 w 2386180"/>
                  <a:gd name="connsiteY2" fmla="*/ 290937 h 1052938"/>
                  <a:gd name="connsiteX3" fmla="*/ 825413 w 2386180"/>
                  <a:gd name="connsiteY3" fmla="*/ 214737 h 1052938"/>
                  <a:gd name="connsiteX4" fmla="*/ 1473114 w 2386180"/>
                  <a:gd name="connsiteY4" fmla="*/ 1377 h 1052938"/>
                  <a:gd name="connsiteX5" fmla="*/ 2379893 w 2386180"/>
                  <a:gd name="connsiteY5" fmla="*/ 329038 h 1052938"/>
                  <a:gd name="connsiteX6" fmla="*/ 909233 w 2386180"/>
                  <a:gd name="connsiteY6" fmla="*/ 1052938 h 1052938"/>
                  <a:gd name="connsiteX7" fmla="*/ 597408 w 2386180"/>
                  <a:gd name="connsiteY7" fmla="*/ 710037 h 1052938"/>
                  <a:gd name="connsiteX0" fmla="*/ 597408 w 2427493"/>
                  <a:gd name="connsiteY0" fmla="*/ 710037 h 1052938"/>
                  <a:gd name="connsiteX1" fmla="*/ 0 w 2427493"/>
                  <a:gd name="connsiteY1" fmla="*/ 481437 h 1052938"/>
                  <a:gd name="connsiteX2" fmla="*/ 248412 w 2427493"/>
                  <a:gd name="connsiteY2" fmla="*/ 290937 h 1052938"/>
                  <a:gd name="connsiteX3" fmla="*/ 825413 w 2427493"/>
                  <a:gd name="connsiteY3" fmla="*/ 214737 h 1052938"/>
                  <a:gd name="connsiteX4" fmla="*/ 1473114 w 2427493"/>
                  <a:gd name="connsiteY4" fmla="*/ 1377 h 1052938"/>
                  <a:gd name="connsiteX5" fmla="*/ 2379893 w 2427493"/>
                  <a:gd name="connsiteY5" fmla="*/ 329038 h 1052938"/>
                  <a:gd name="connsiteX6" fmla="*/ 909233 w 2427493"/>
                  <a:gd name="connsiteY6" fmla="*/ 1052938 h 1052938"/>
                  <a:gd name="connsiteX7" fmla="*/ 597408 w 2427493"/>
                  <a:gd name="connsiteY7" fmla="*/ 710037 h 1052938"/>
                  <a:gd name="connsiteX0" fmla="*/ 597408 w 2469457"/>
                  <a:gd name="connsiteY0" fmla="*/ 710037 h 1185339"/>
                  <a:gd name="connsiteX1" fmla="*/ 0 w 2469457"/>
                  <a:gd name="connsiteY1" fmla="*/ 481437 h 1185339"/>
                  <a:gd name="connsiteX2" fmla="*/ 248412 w 2469457"/>
                  <a:gd name="connsiteY2" fmla="*/ 290937 h 1185339"/>
                  <a:gd name="connsiteX3" fmla="*/ 825413 w 2469457"/>
                  <a:gd name="connsiteY3" fmla="*/ 214737 h 1185339"/>
                  <a:gd name="connsiteX4" fmla="*/ 1473114 w 2469457"/>
                  <a:gd name="connsiteY4" fmla="*/ 1377 h 1185339"/>
                  <a:gd name="connsiteX5" fmla="*/ 2379893 w 2469457"/>
                  <a:gd name="connsiteY5" fmla="*/ 329038 h 1185339"/>
                  <a:gd name="connsiteX6" fmla="*/ 909233 w 2469457"/>
                  <a:gd name="connsiteY6" fmla="*/ 1052938 h 1185339"/>
                  <a:gd name="connsiteX7" fmla="*/ 597408 w 2469457"/>
                  <a:gd name="connsiteY7" fmla="*/ 710037 h 1185339"/>
                  <a:gd name="connsiteX0" fmla="*/ 597408 w 2469457"/>
                  <a:gd name="connsiteY0" fmla="*/ 1090130 h 1565432"/>
                  <a:gd name="connsiteX1" fmla="*/ 0 w 2469457"/>
                  <a:gd name="connsiteY1" fmla="*/ 861530 h 1565432"/>
                  <a:gd name="connsiteX2" fmla="*/ 248412 w 2469457"/>
                  <a:gd name="connsiteY2" fmla="*/ 671030 h 1565432"/>
                  <a:gd name="connsiteX3" fmla="*/ 825413 w 2469457"/>
                  <a:gd name="connsiteY3" fmla="*/ 594830 h 1565432"/>
                  <a:gd name="connsiteX4" fmla="*/ 1473114 w 2469457"/>
                  <a:gd name="connsiteY4" fmla="*/ 381470 h 1565432"/>
                  <a:gd name="connsiteX5" fmla="*/ 2379893 w 2469457"/>
                  <a:gd name="connsiteY5" fmla="*/ 709131 h 1565432"/>
                  <a:gd name="connsiteX6" fmla="*/ 909233 w 2469457"/>
                  <a:gd name="connsiteY6" fmla="*/ 1433031 h 1565432"/>
                  <a:gd name="connsiteX7" fmla="*/ 597408 w 2469457"/>
                  <a:gd name="connsiteY7" fmla="*/ 1090130 h 1565432"/>
                  <a:gd name="connsiteX0" fmla="*/ 597408 w 2421922"/>
                  <a:gd name="connsiteY0" fmla="*/ 710037 h 1052938"/>
                  <a:gd name="connsiteX1" fmla="*/ 0 w 2421922"/>
                  <a:gd name="connsiteY1" fmla="*/ 481437 h 1052938"/>
                  <a:gd name="connsiteX2" fmla="*/ 248412 w 2421922"/>
                  <a:gd name="connsiteY2" fmla="*/ 290937 h 1052938"/>
                  <a:gd name="connsiteX3" fmla="*/ 825413 w 2421922"/>
                  <a:gd name="connsiteY3" fmla="*/ 214737 h 1052938"/>
                  <a:gd name="connsiteX4" fmla="*/ 1473114 w 2421922"/>
                  <a:gd name="connsiteY4" fmla="*/ 1377 h 1052938"/>
                  <a:gd name="connsiteX5" fmla="*/ 2379893 w 2421922"/>
                  <a:gd name="connsiteY5" fmla="*/ 329038 h 1052938"/>
                  <a:gd name="connsiteX6" fmla="*/ 909233 w 2421922"/>
                  <a:gd name="connsiteY6" fmla="*/ 1052938 h 1052938"/>
                  <a:gd name="connsiteX7" fmla="*/ 597408 w 2421922"/>
                  <a:gd name="connsiteY7" fmla="*/ 710037 h 1052938"/>
                  <a:gd name="connsiteX0" fmla="*/ 597408 w 2520289"/>
                  <a:gd name="connsiteY0" fmla="*/ 710037 h 1125666"/>
                  <a:gd name="connsiteX1" fmla="*/ 0 w 2520289"/>
                  <a:gd name="connsiteY1" fmla="*/ 481437 h 1125666"/>
                  <a:gd name="connsiteX2" fmla="*/ 248412 w 2520289"/>
                  <a:gd name="connsiteY2" fmla="*/ 290937 h 1125666"/>
                  <a:gd name="connsiteX3" fmla="*/ 825413 w 2520289"/>
                  <a:gd name="connsiteY3" fmla="*/ 214737 h 1125666"/>
                  <a:gd name="connsiteX4" fmla="*/ 1473114 w 2520289"/>
                  <a:gd name="connsiteY4" fmla="*/ 1377 h 1125666"/>
                  <a:gd name="connsiteX5" fmla="*/ 2379893 w 2520289"/>
                  <a:gd name="connsiteY5" fmla="*/ 329038 h 1125666"/>
                  <a:gd name="connsiteX6" fmla="*/ 2363615 w 2520289"/>
                  <a:gd name="connsiteY6" fmla="*/ 1080666 h 1125666"/>
                  <a:gd name="connsiteX7" fmla="*/ 909233 w 2520289"/>
                  <a:gd name="connsiteY7" fmla="*/ 1052938 h 1125666"/>
                  <a:gd name="connsiteX8" fmla="*/ 597408 w 2520289"/>
                  <a:gd name="connsiteY8" fmla="*/ 710037 h 1125666"/>
                  <a:gd name="connsiteX0" fmla="*/ 597408 w 2475523"/>
                  <a:gd name="connsiteY0" fmla="*/ 710037 h 1191072"/>
                  <a:gd name="connsiteX1" fmla="*/ 0 w 2475523"/>
                  <a:gd name="connsiteY1" fmla="*/ 481437 h 1191072"/>
                  <a:gd name="connsiteX2" fmla="*/ 248412 w 2475523"/>
                  <a:gd name="connsiteY2" fmla="*/ 290937 h 1191072"/>
                  <a:gd name="connsiteX3" fmla="*/ 825413 w 2475523"/>
                  <a:gd name="connsiteY3" fmla="*/ 214737 h 1191072"/>
                  <a:gd name="connsiteX4" fmla="*/ 1473114 w 2475523"/>
                  <a:gd name="connsiteY4" fmla="*/ 1377 h 1191072"/>
                  <a:gd name="connsiteX5" fmla="*/ 2379893 w 2475523"/>
                  <a:gd name="connsiteY5" fmla="*/ 329038 h 1191072"/>
                  <a:gd name="connsiteX6" fmla="*/ 2282572 w 2475523"/>
                  <a:gd name="connsiteY6" fmla="*/ 1156809 h 1191072"/>
                  <a:gd name="connsiteX7" fmla="*/ 909233 w 2475523"/>
                  <a:gd name="connsiteY7" fmla="*/ 1052938 h 1191072"/>
                  <a:gd name="connsiteX8" fmla="*/ 597408 w 2475523"/>
                  <a:gd name="connsiteY8" fmla="*/ 710037 h 1191072"/>
                  <a:gd name="connsiteX0" fmla="*/ 597408 w 2490757"/>
                  <a:gd name="connsiteY0" fmla="*/ 710037 h 1253154"/>
                  <a:gd name="connsiteX1" fmla="*/ 0 w 2490757"/>
                  <a:gd name="connsiteY1" fmla="*/ 481437 h 1253154"/>
                  <a:gd name="connsiteX2" fmla="*/ 248412 w 2490757"/>
                  <a:gd name="connsiteY2" fmla="*/ 290937 h 1253154"/>
                  <a:gd name="connsiteX3" fmla="*/ 825413 w 2490757"/>
                  <a:gd name="connsiteY3" fmla="*/ 214737 h 1253154"/>
                  <a:gd name="connsiteX4" fmla="*/ 1473114 w 2490757"/>
                  <a:gd name="connsiteY4" fmla="*/ 1377 h 1253154"/>
                  <a:gd name="connsiteX5" fmla="*/ 2379893 w 2490757"/>
                  <a:gd name="connsiteY5" fmla="*/ 329038 h 1253154"/>
                  <a:gd name="connsiteX6" fmla="*/ 2312441 w 2490757"/>
                  <a:gd name="connsiteY6" fmla="*/ 1224921 h 1253154"/>
                  <a:gd name="connsiteX7" fmla="*/ 909233 w 2490757"/>
                  <a:gd name="connsiteY7" fmla="*/ 1052938 h 1253154"/>
                  <a:gd name="connsiteX8" fmla="*/ 597408 w 2490757"/>
                  <a:gd name="connsiteY8" fmla="*/ 710037 h 1253154"/>
                  <a:gd name="connsiteX0" fmla="*/ 597408 w 2490757"/>
                  <a:gd name="connsiteY0" fmla="*/ 710037 h 1224921"/>
                  <a:gd name="connsiteX1" fmla="*/ 0 w 2490757"/>
                  <a:gd name="connsiteY1" fmla="*/ 481437 h 1224921"/>
                  <a:gd name="connsiteX2" fmla="*/ 248412 w 2490757"/>
                  <a:gd name="connsiteY2" fmla="*/ 290937 h 1224921"/>
                  <a:gd name="connsiteX3" fmla="*/ 825413 w 2490757"/>
                  <a:gd name="connsiteY3" fmla="*/ 214737 h 1224921"/>
                  <a:gd name="connsiteX4" fmla="*/ 1473114 w 2490757"/>
                  <a:gd name="connsiteY4" fmla="*/ 1377 h 1224921"/>
                  <a:gd name="connsiteX5" fmla="*/ 2379893 w 2490757"/>
                  <a:gd name="connsiteY5" fmla="*/ 329038 h 1224921"/>
                  <a:gd name="connsiteX6" fmla="*/ 2312441 w 2490757"/>
                  <a:gd name="connsiteY6" fmla="*/ 1224921 h 1224921"/>
                  <a:gd name="connsiteX7" fmla="*/ 909233 w 2490757"/>
                  <a:gd name="connsiteY7" fmla="*/ 1052938 h 1224921"/>
                  <a:gd name="connsiteX8" fmla="*/ 597408 w 2490757"/>
                  <a:gd name="connsiteY8" fmla="*/ 710037 h 1224921"/>
                  <a:gd name="connsiteX0" fmla="*/ 597408 w 2490757"/>
                  <a:gd name="connsiteY0" fmla="*/ 710037 h 1224921"/>
                  <a:gd name="connsiteX1" fmla="*/ 0 w 2490757"/>
                  <a:gd name="connsiteY1" fmla="*/ 481437 h 1224921"/>
                  <a:gd name="connsiteX2" fmla="*/ 248412 w 2490757"/>
                  <a:gd name="connsiteY2" fmla="*/ 290937 h 1224921"/>
                  <a:gd name="connsiteX3" fmla="*/ 825413 w 2490757"/>
                  <a:gd name="connsiteY3" fmla="*/ 214737 h 1224921"/>
                  <a:gd name="connsiteX4" fmla="*/ 1473114 w 2490757"/>
                  <a:gd name="connsiteY4" fmla="*/ 1377 h 1224921"/>
                  <a:gd name="connsiteX5" fmla="*/ 2379893 w 2490757"/>
                  <a:gd name="connsiteY5" fmla="*/ 329038 h 1224921"/>
                  <a:gd name="connsiteX6" fmla="*/ 2312441 w 2490757"/>
                  <a:gd name="connsiteY6" fmla="*/ 1224921 h 1224921"/>
                  <a:gd name="connsiteX7" fmla="*/ 909233 w 2490757"/>
                  <a:gd name="connsiteY7" fmla="*/ 1052938 h 1224921"/>
                  <a:gd name="connsiteX8" fmla="*/ 597408 w 2490757"/>
                  <a:gd name="connsiteY8" fmla="*/ 710037 h 1224921"/>
                  <a:gd name="connsiteX0" fmla="*/ 597408 w 2490757"/>
                  <a:gd name="connsiteY0" fmla="*/ 710037 h 1417767"/>
                  <a:gd name="connsiteX1" fmla="*/ 0 w 2490757"/>
                  <a:gd name="connsiteY1" fmla="*/ 481437 h 1417767"/>
                  <a:gd name="connsiteX2" fmla="*/ 248412 w 2490757"/>
                  <a:gd name="connsiteY2" fmla="*/ 290937 h 1417767"/>
                  <a:gd name="connsiteX3" fmla="*/ 825413 w 2490757"/>
                  <a:gd name="connsiteY3" fmla="*/ 214737 h 1417767"/>
                  <a:gd name="connsiteX4" fmla="*/ 1473114 w 2490757"/>
                  <a:gd name="connsiteY4" fmla="*/ 1377 h 1417767"/>
                  <a:gd name="connsiteX5" fmla="*/ 2379893 w 2490757"/>
                  <a:gd name="connsiteY5" fmla="*/ 329038 h 1417767"/>
                  <a:gd name="connsiteX6" fmla="*/ 2312441 w 2490757"/>
                  <a:gd name="connsiteY6" fmla="*/ 1224921 h 1417767"/>
                  <a:gd name="connsiteX7" fmla="*/ 909233 w 2490757"/>
                  <a:gd name="connsiteY7" fmla="*/ 1052938 h 1417767"/>
                  <a:gd name="connsiteX8" fmla="*/ 597408 w 2490757"/>
                  <a:gd name="connsiteY8" fmla="*/ 710037 h 1417767"/>
                  <a:gd name="connsiteX0" fmla="*/ 597408 w 2490757"/>
                  <a:gd name="connsiteY0" fmla="*/ 710037 h 1442742"/>
                  <a:gd name="connsiteX1" fmla="*/ 0 w 2490757"/>
                  <a:gd name="connsiteY1" fmla="*/ 481437 h 1442742"/>
                  <a:gd name="connsiteX2" fmla="*/ 248412 w 2490757"/>
                  <a:gd name="connsiteY2" fmla="*/ 290937 h 1442742"/>
                  <a:gd name="connsiteX3" fmla="*/ 825413 w 2490757"/>
                  <a:gd name="connsiteY3" fmla="*/ 214737 h 1442742"/>
                  <a:gd name="connsiteX4" fmla="*/ 1473114 w 2490757"/>
                  <a:gd name="connsiteY4" fmla="*/ 1377 h 1442742"/>
                  <a:gd name="connsiteX5" fmla="*/ 2379893 w 2490757"/>
                  <a:gd name="connsiteY5" fmla="*/ 329038 h 1442742"/>
                  <a:gd name="connsiteX6" fmla="*/ 2312441 w 2490757"/>
                  <a:gd name="connsiteY6" fmla="*/ 1224921 h 1442742"/>
                  <a:gd name="connsiteX7" fmla="*/ 909233 w 2490757"/>
                  <a:gd name="connsiteY7" fmla="*/ 1052938 h 1442742"/>
                  <a:gd name="connsiteX8" fmla="*/ 597408 w 2490757"/>
                  <a:gd name="connsiteY8" fmla="*/ 710037 h 1442742"/>
                  <a:gd name="connsiteX0" fmla="*/ 597408 w 2490757"/>
                  <a:gd name="connsiteY0" fmla="*/ 710037 h 1465557"/>
                  <a:gd name="connsiteX1" fmla="*/ 0 w 2490757"/>
                  <a:gd name="connsiteY1" fmla="*/ 481437 h 1465557"/>
                  <a:gd name="connsiteX2" fmla="*/ 248412 w 2490757"/>
                  <a:gd name="connsiteY2" fmla="*/ 290937 h 1465557"/>
                  <a:gd name="connsiteX3" fmla="*/ 825413 w 2490757"/>
                  <a:gd name="connsiteY3" fmla="*/ 214737 h 1465557"/>
                  <a:gd name="connsiteX4" fmla="*/ 1473114 w 2490757"/>
                  <a:gd name="connsiteY4" fmla="*/ 1377 h 1465557"/>
                  <a:gd name="connsiteX5" fmla="*/ 2379893 w 2490757"/>
                  <a:gd name="connsiteY5" fmla="*/ 329038 h 1465557"/>
                  <a:gd name="connsiteX6" fmla="*/ 2312441 w 2490757"/>
                  <a:gd name="connsiteY6" fmla="*/ 1224921 h 1465557"/>
                  <a:gd name="connsiteX7" fmla="*/ 909233 w 2490757"/>
                  <a:gd name="connsiteY7" fmla="*/ 1052938 h 1465557"/>
                  <a:gd name="connsiteX8" fmla="*/ 597408 w 2490757"/>
                  <a:gd name="connsiteY8" fmla="*/ 710037 h 1465557"/>
                  <a:gd name="connsiteX0" fmla="*/ 597408 w 2439428"/>
                  <a:gd name="connsiteY0" fmla="*/ 710037 h 1465557"/>
                  <a:gd name="connsiteX1" fmla="*/ 0 w 2439428"/>
                  <a:gd name="connsiteY1" fmla="*/ 481437 h 1465557"/>
                  <a:gd name="connsiteX2" fmla="*/ 248412 w 2439428"/>
                  <a:gd name="connsiteY2" fmla="*/ 290937 h 1465557"/>
                  <a:gd name="connsiteX3" fmla="*/ 825413 w 2439428"/>
                  <a:gd name="connsiteY3" fmla="*/ 214737 h 1465557"/>
                  <a:gd name="connsiteX4" fmla="*/ 1473114 w 2439428"/>
                  <a:gd name="connsiteY4" fmla="*/ 1377 h 1465557"/>
                  <a:gd name="connsiteX5" fmla="*/ 2379893 w 2439428"/>
                  <a:gd name="connsiteY5" fmla="*/ 329038 h 1465557"/>
                  <a:gd name="connsiteX6" fmla="*/ 2312441 w 2439428"/>
                  <a:gd name="connsiteY6" fmla="*/ 1224921 h 1465557"/>
                  <a:gd name="connsiteX7" fmla="*/ 909233 w 2439428"/>
                  <a:gd name="connsiteY7" fmla="*/ 1052938 h 1465557"/>
                  <a:gd name="connsiteX8" fmla="*/ 597408 w 2439428"/>
                  <a:gd name="connsiteY8" fmla="*/ 710037 h 1465557"/>
                  <a:gd name="connsiteX0" fmla="*/ 597408 w 2491197"/>
                  <a:gd name="connsiteY0" fmla="*/ 710037 h 1432121"/>
                  <a:gd name="connsiteX1" fmla="*/ 0 w 2491197"/>
                  <a:gd name="connsiteY1" fmla="*/ 481437 h 1432121"/>
                  <a:gd name="connsiteX2" fmla="*/ 248412 w 2491197"/>
                  <a:gd name="connsiteY2" fmla="*/ 290937 h 1432121"/>
                  <a:gd name="connsiteX3" fmla="*/ 825413 w 2491197"/>
                  <a:gd name="connsiteY3" fmla="*/ 214737 h 1432121"/>
                  <a:gd name="connsiteX4" fmla="*/ 1473114 w 2491197"/>
                  <a:gd name="connsiteY4" fmla="*/ 1377 h 1432121"/>
                  <a:gd name="connsiteX5" fmla="*/ 2379893 w 2491197"/>
                  <a:gd name="connsiteY5" fmla="*/ 329038 h 1432121"/>
                  <a:gd name="connsiteX6" fmla="*/ 2312441 w 2491197"/>
                  <a:gd name="connsiteY6" fmla="*/ 1224921 h 1432121"/>
                  <a:gd name="connsiteX7" fmla="*/ 909233 w 2491197"/>
                  <a:gd name="connsiteY7" fmla="*/ 1052938 h 1432121"/>
                  <a:gd name="connsiteX8" fmla="*/ 597408 w 2491197"/>
                  <a:gd name="connsiteY8" fmla="*/ 710037 h 1432121"/>
                  <a:gd name="connsiteX0" fmla="*/ 597408 w 2540510"/>
                  <a:gd name="connsiteY0" fmla="*/ 710037 h 1407937"/>
                  <a:gd name="connsiteX1" fmla="*/ 0 w 2540510"/>
                  <a:gd name="connsiteY1" fmla="*/ 481437 h 1407937"/>
                  <a:gd name="connsiteX2" fmla="*/ 248412 w 2540510"/>
                  <a:gd name="connsiteY2" fmla="*/ 290937 h 1407937"/>
                  <a:gd name="connsiteX3" fmla="*/ 825413 w 2540510"/>
                  <a:gd name="connsiteY3" fmla="*/ 214737 h 1407937"/>
                  <a:gd name="connsiteX4" fmla="*/ 1473114 w 2540510"/>
                  <a:gd name="connsiteY4" fmla="*/ 1377 h 1407937"/>
                  <a:gd name="connsiteX5" fmla="*/ 2379893 w 2540510"/>
                  <a:gd name="connsiteY5" fmla="*/ 329038 h 1407937"/>
                  <a:gd name="connsiteX6" fmla="*/ 2312441 w 2540510"/>
                  <a:gd name="connsiteY6" fmla="*/ 1224921 h 1407937"/>
                  <a:gd name="connsiteX7" fmla="*/ 909233 w 2540510"/>
                  <a:gd name="connsiteY7" fmla="*/ 1052938 h 1407937"/>
                  <a:gd name="connsiteX8" fmla="*/ 597408 w 2540510"/>
                  <a:gd name="connsiteY8" fmla="*/ 710037 h 1407937"/>
                  <a:gd name="connsiteX0" fmla="*/ 597408 w 2591299"/>
                  <a:gd name="connsiteY0" fmla="*/ 710037 h 1377929"/>
                  <a:gd name="connsiteX1" fmla="*/ 0 w 2591299"/>
                  <a:gd name="connsiteY1" fmla="*/ 481437 h 1377929"/>
                  <a:gd name="connsiteX2" fmla="*/ 248412 w 2591299"/>
                  <a:gd name="connsiteY2" fmla="*/ 290937 h 1377929"/>
                  <a:gd name="connsiteX3" fmla="*/ 825413 w 2591299"/>
                  <a:gd name="connsiteY3" fmla="*/ 214737 h 1377929"/>
                  <a:gd name="connsiteX4" fmla="*/ 1473114 w 2591299"/>
                  <a:gd name="connsiteY4" fmla="*/ 1377 h 1377929"/>
                  <a:gd name="connsiteX5" fmla="*/ 2379893 w 2591299"/>
                  <a:gd name="connsiteY5" fmla="*/ 329038 h 1377929"/>
                  <a:gd name="connsiteX6" fmla="*/ 2312441 w 2591299"/>
                  <a:gd name="connsiteY6" fmla="*/ 1224921 h 1377929"/>
                  <a:gd name="connsiteX7" fmla="*/ 909233 w 2591299"/>
                  <a:gd name="connsiteY7" fmla="*/ 1052938 h 1377929"/>
                  <a:gd name="connsiteX8" fmla="*/ 597408 w 2591299"/>
                  <a:gd name="connsiteY8" fmla="*/ 710037 h 1377929"/>
                  <a:gd name="connsiteX0" fmla="*/ 597408 w 2616993"/>
                  <a:gd name="connsiteY0" fmla="*/ 710037 h 1376593"/>
                  <a:gd name="connsiteX1" fmla="*/ 0 w 2616993"/>
                  <a:gd name="connsiteY1" fmla="*/ 481437 h 1376593"/>
                  <a:gd name="connsiteX2" fmla="*/ 248412 w 2616993"/>
                  <a:gd name="connsiteY2" fmla="*/ 290937 h 1376593"/>
                  <a:gd name="connsiteX3" fmla="*/ 825413 w 2616993"/>
                  <a:gd name="connsiteY3" fmla="*/ 214737 h 1376593"/>
                  <a:gd name="connsiteX4" fmla="*/ 1473114 w 2616993"/>
                  <a:gd name="connsiteY4" fmla="*/ 1377 h 1376593"/>
                  <a:gd name="connsiteX5" fmla="*/ 2379893 w 2616993"/>
                  <a:gd name="connsiteY5" fmla="*/ 329038 h 1376593"/>
                  <a:gd name="connsiteX6" fmla="*/ 2312441 w 2616993"/>
                  <a:gd name="connsiteY6" fmla="*/ 1224921 h 1376593"/>
                  <a:gd name="connsiteX7" fmla="*/ 909233 w 2616993"/>
                  <a:gd name="connsiteY7" fmla="*/ 1052938 h 1376593"/>
                  <a:gd name="connsiteX8" fmla="*/ 597408 w 2616993"/>
                  <a:gd name="connsiteY8" fmla="*/ 710037 h 1376593"/>
                  <a:gd name="connsiteX0" fmla="*/ 381431 w 2401016"/>
                  <a:gd name="connsiteY0" fmla="*/ 710037 h 1376592"/>
                  <a:gd name="connsiteX1" fmla="*/ 1 w 2401016"/>
                  <a:gd name="connsiteY1" fmla="*/ 478625 h 1376592"/>
                  <a:gd name="connsiteX2" fmla="*/ 32435 w 2401016"/>
                  <a:gd name="connsiteY2" fmla="*/ 290937 h 1376592"/>
                  <a:gd name="connsiteX3" fmla="*/ 609436 w 2401016"/>
                  <a:gd name="connsiteY3" fmla="*/ 214737 h 1376592"/>
                  <a:gd name="connsiteX4" fmla="*/ 1257137 w 2401016"/>
                  <a:gd name="connsiteY4" fmla="*/ 1377 h 1376592"/>
                  <a:gd name="connsiteX5" fmla="*/ 2163916 w 2401016"/>
                  <a:gd name="connsiteY5" fmla="*/ 329038 h 1376592"/>
                  <a:gd name="connsiteX6" fmla="*/ 2096464 w 2401016"/>
                  <a:gd name="connsiteY6" fmla="*/ 1224921 h 1376592"/>
                  <a:gd name="connsiteX7" fmla="*/ 693256 w 2401016"/>
                  <a:gd name="connsiteY7" fmla="*/ 1052938 h 1376592"/>
                  <a:gd name="connsiteX8" fmla="*/ 381431 w 2401016"/>
                  <a:gd name="connsiteY8" fmla="*/ 710037 h 1376592"/>
                  <a:gd name="connsiteX0" fmla="*/ 381430 w 2253013"/>
                  <a:gd name="connsiteY0" fmla="*/ 710037 h 1370845"/>
                  <a:gd name="connsiteX1" fmla="*/ 0 w 2253013"/>
                  <a:gd name="connsiteY1" fmla="*/ 478625 h 1370845"/>
                  <a:gd name="connsiteX2" fmla="*/ 32434 w 2253013"/>
                  <a:gd name="connsiteY2" fmla="*/ 290937 h 1370845"/>
                  <a:gd name="connsiteX3" fmla="*/ 609435 w 2253013"/>
                  <a:gd name="connsiteY3" fmla="*/ 214737 h 1370845"/>
                  <a:gd name="connsiteX4" fmla="*/ 1257136 w 2253013"/>
                  <a:gd name="connsiteY4" fmla="*/ 1377 h 1370845"/>
                  <a:gd name="connsiteX5" fmla="*/ 2163915 w 2253013"/>
                  <a:gd name="connsiteY5" fmla="*/ 329038 h 1370845"/>
                  <a:gd name="connsiteX6" fmla="*/ 1841274 w 2253013"/>
                  <a:gd name="connsiteY6" fmla="*/ 1224045 h 1370845"/>
                  <a:gd name="connsiteX7" fmla="*/ 693255 w 2253013"/>
                  <a:gd name="connsiteY7" fmla="*/ 1052938 h 1370845"/>
                  <a:gd name="connsiteX8" fmla="*/ 381430 w 2253013"/>
                  <a:gd name="connsiteY8" fmla="*/ 710037 h 1370845"/>
                  <a:gd name="connsiteX0" fmla="*/ 381430 w 2307275"/>
                  <a:gd name="connsiteY0" fmla="*/ 710037 h 1405613"/>
                  <a:gd name="connsiteX1" fmla="*/ 0 w 2307275"/>
                  <a:gd name="connsiteY1" fmla="*/ 478625 h 1405613"/>
                  <a:gd name="connsiteX2" fmla="*/ 32434 w 2307275"/>
                  <a:gd name="connsiteY2" fmla="*/ 290937 h 1405613"/>
                  <a:gd name="connsiteX3" fmla="*/ 609435 w 2307275"/>
                  <a:gd name="connsiteY3" fmla="*/ 214737 h 1405613"/>
                  <a:gd name="connsiteX4" fmla="*/ 1257136 w 2307275"/>
                  <a:gd name="connsiteY4" fmla="*/ 1377 h 1405613"/>
                  <a:gd name="connsiteX5" fmla="*/ 2163915 w 2307275"/>
                  <a:gd name="connsiteY5" fmla="*/ 329038 h 1405613"/>
                  <a:gd name="connsiteX6" fmla="*/ 1947109 w 2307275"/>
                  <a:gd name="connsiteY6" fmla="*/ 1265354 h 1405613"/>
                  <a:gd name="connsiteX7" fmla="*/ 693255 w 2307275"/>
                  <a:gd name="connsiteY7" fmla="*/ 1052938 h 1405613"/>
                  <a:gd name="connsiteX8" fmla="*/ 381430 w 2307275"/>
                  <a:gd name="connsiteY8" fmla="*/ 710037 h 1405613"/>
                  <a:gd name="connsiteX0" fmla="*/ 381430 w 2307275"/>
                  <a:gd name="connsiteY0" fmla="*/ 710037 h 1271028"/>
                  <a:gd name="connsiteX1" fmla="*/ 0 w 2307275"/>
                  <a:gd name="connsiteY1" fmla="*/ 478625 h 1271028"/>
                  <a:gd name="connsiteX2" fmla="*/ 32434 w 2307275"/>
                  <a:gd name="connsiteY2" fmla="*/ 290937 h 1271028"/>
                  <a:gd name="connsiteX3" fmla="*/ 609435 w 2307275"/>
                  <a:gd name="connsiteY3" fmla="*/ 214737 h 1271028"/>
                  <a:gd name="connsiteX4" fmla="*/ 1257136 w 2307275"/>
                  <a:gd name="connsiteY4" fmla="*/ 1377 h 1271028"/>
                  <a:gd name="connsiteX5" fmla="*/ 2163915 w 2307275"/>
                  <a:gd name="connsiteY5" fmla="*/ 329038 h 1271028"/>
                  <a:gd name="connsiteX6" fmla="*/ 1947109 w 2307275"/>
                  <a:gd name="connsiteY6" fmla="*/ 1265354 h 1271028"/>
                  <a:gd name="connsiteX7" fmla="*/ 381430 w 2307275"/>
                  <a:gd name="connsiteY7" fmla="*/ 710037 h 1271028"/>
                  <a:gd name="connsiteX0" fmla="*/ 381430 w 2170652"/>
                  <a:gd name="connsiteY0" fmla="*/ 710037 h 1446109"/>
                  <a:gd name="connsiteX1" fmla="*/ 0 w 2170652"/>
                  <a:gd name="connsiteY1" fmla="*/ 478625 h 1446109"/>
                  <a:gd name="connsiteX2" fmla="*/ 32434 w 2170652"/>
                  <a:gd name="connsiteY2" fmla="*/ 290937 h 1446109"/>
                  <a:gd name="connsiteX3" fmla="*/ 609435 w 2170652"/>
                  <a:gd name="connsiteY3" fmla="*/ 214737 h 1446109"/>
                  <a:gd name="connsiteX4" fmla="*/ 1257136 w 2170652"/>
                  <a:gd name="connsiteY4" fmla="*/ 1377 h 1446109"/>
                  <a:gd name="connsiteX5" fmla="*/ 2163915 w 2170652"/>
                  <a:gd name="connsiteY5" fmla="*/ 329038 h 1446109"/>
                  <a:gd name="connsiteX6" fmla="*/ 1506538 w 2170652"/>
                  <a:gd name="connsiteY6" fmla="*/ 1441842 h 1446109"/>
                  <a:gd name="connsiteX7" fmla="*/ 381430 w 2170652"/>
                  <a:gd name="connsiteY7" fmla="*/ 710037 h 1446109"/>
                  <a:gd name="connsiteX0" fmla="*/ 381430 w 2164090"/>
                  <a:gd name="connsiteY0" fmla="*/ 710037 h 1357954"/>
                  <a:gd name="connsiteX1" fmla="*/ 0 w 2164090"/>
                  <a:gd name="connsiteY1" fmla="*/ 478625 h 1357954"/>
                  <a:gd name="connsiteX2" fmla="*/ 32434 w 2164090"/>
                  <a:gd name="connsiteY2" fmla="*/ 290937 h 1357954"/>
                  <a:gd name="connsiteX3" fmla="*/ 609435 w 2164090"/>
                  <a:gd name="connsiteY3" fmla="*/ 214737 h 1357954"/>
                  <a:gd name="connsiteX4" fmla="*/ 1257136 w 2164090"/>
                  <a:gd name="connsiteY4" fmla="*/ 1377 h 1357954"/>
                  <a:gd name="connsiteX5" fmla="*/ 2163915 w 2164090"/>
                  <a:gd name="connsiteY5" fmla="*/ 329038 h 1357954"/>
                  <a:gd name="connsiteX6" fmla="*/ 1308883 w 2164090"/>
                  <a:gd name="connsiteY6" fmla="*/ 1353078 h 1357954"/>
                  <a:gd name="connsiteX7" fmla="*/ 381430 w 2164090"/>
                  <a:gd name="connsiteY7" fmla="*/ 710037 h 1357954"/>
                  <a:gd name="connsiteX0" fmla="*/ 381430 w 2163995"/>
                  <a:gd name="connsiteY0" fmla="*/ 710037 h 1400647"/>
                  <a:gd name="connsiteX1" fmla="*/ 0 w 2163995"/>
                  <a:gd name="connsiteY1" fmla="*/ 478625 h 1400647"/>
                  <a:gd name="connsiteX2" fmla="*/ 32434 w 2163995"/>
                  <a:gd name="connsiteY2" fmla="*/ 290937 h 1400647"/>
                  <a:gd name="connsiteX3" fmla="*/ 609435 w 2163995"/>
                  <a:gd name="connsiteY3" fmla="*/ 214737 h 1400647"/>
                  <a:gd name="connsiteX4" fmla="*/ 1257136 w 2163995"/>
                  <a:gd name="connsiteY4" fmla="*/ 1377 h 1400647"/>
                  <a:gd name="connsiteX5" fmla="*/ 2163915 w 2163995"/>
                  <a:gd name="connsiteY5" fmla="*/ 329038 h 1400647"/>
                  <a:gd name="connsiteX6" fmla="*/ 1308883 w 2163995"/>
                  <a:gd name="connsiteY6" fmla="*/ 1353078 h 1400647"/>
                  <a:gd name="connsiteX7" fmla="*/ 1125282 w 2163995"/>
                  <a:gd name="connsiteY7" fmla="*/ 1178293 h 1400647"/>
                  <a:gd name="connsiteX8" fmla="*/ 381430 w 2163995"/>
                  <a:gd name="connsiteY8" fmla="*/ 710037 h 1400647"/>
                  <a:gd name="connsiteX0" fmla="*/ 381430 w 2329445"/>
                  <a:gd name="connsiteY0" fmla="*/ 710037 h 1361325"/>
                  <a:gd name="connsiteX1" fmla="*/ 0 w 2329445"/>
                  <a:gd name="connsiteY1" fmla="*/ 478625 h 1361325"/>
                  <a:gd name="connsiteX2" fmla="*/ 32434 w 2329445"/>
                  <a:gd name="connsiteY2" fmla="*/ 290937 h 1361325"/>
                  <a:gd name="connsiteX3" fmla="*/ 609435 w 2329445"/>
                  <a:gd name="connsiteY3" fmla="*/ 214737 h 1361325"/>
                  <a:gd name="connsiteX4" fmla="*/ 1257136 w 2329445"/>
                  <a:gd name="connsiteY4" fmla="*/ 1377 h 1361325"/>
                  <a:gd name="connsiteX5" fmla="*/ 2163915 w 2329445"/>
                  <a:gd name="connsiteY5" fmla="*/ 329038 h 1361325"/>
                  <a:gd name="connsiteX6" fmla="*/ 2250546 w 2329445"/>
                  <a:gd name="connsiteY6" fmla="*/ 943836 h 1361325"/>
                  <a:gd name="connsiteX7" fmla="*/ 1308883 w 2329445"/>
                  <a:gd name="connsiteY7" fmla="*/ 1353078 h 1361325"/>
                  <a:gd name="connsiteX8" fmla="*/ 1125282 w 2329445"/>
                  <a:gd name="connsiteY8" fmla="*/ 1178293 h 1361325"/>
                  <a:gd name="connsiteX9" fmla="*/ 381430 w 2329445"/>
                  <a:gd name="connsiteY9" fmla="*/ 710037 h 1361325"/>
                  <a:gd name="connsiteX0" fmla="*/ 381430 w 2246849"/>
                  <a:gd name="connsiteY0" fmla="*/ 710037 h 1356713"/>
                  <a:gd name="connsiteX1" fmla="*/ 0 w 2246849"/>
                  <a:gd name="connsiteY1" fmla="*/ 478625 h 1356713"/>
                  <a:gd name="connsiteX2" fmla="*/ 32434 w 2246849"/>
                  <a:gd name="connsiteY2" fmla="*/ 290937 h 1356713"/>
                  <a:gd name="connsiteX3" fmla="*/ 609435 w 2246849"/>
                  <a:gd name="connsiteY3" fmla="*/ 214737 h 1356713"/>
                  <a:gd name="connsiteX4" fmla="*/ 1257136 w 2246849"/>
                  <a:gd name="connsiteY4" fmla="*/ 1377 h 1356713"/>
                  <a:gd name="connsiteX5" fmla="*/ 2163915 w 2246849"/>
                  <a:gd name="connsiteY5" fmla="*/ 329038 h 1356713"/>
                  <a:gd name="connsiteX6" fmla="*/ 2108686 w 2246849"/>
                  <a:gd name="connsiteY6" fmla="*/ 1039462 h 1356713"/>
                  <a:gd name="connsiteX7" fmla="*/ 1308883 w 2246849"/>
                  <a:gd name="connsiteY7" fmla="*/ 1353078 h 1356713"/>
                  <a:gd name="connsiteX8" fmla="*/ 1125282 w 2246849"/>
                  <a:gd name="connsiteY8" fmla="*/ 1178293 h 1356713"/>
                  <a:gd name="connsiteX9" fmla="*/ 381430 w 2246849"/>
                  <a:gd name="connsiteY9" fmla="*/ 710037 h 1356713"/>
                  <a:gd name="connsiteX0" fmla="*/ 381430 w 2246848"/>
                  <a:gd name="connsiteY0" fmla="*/ 710037 h 1353460"/>
                  <a:gd name="connsiteX1" fmla="*/ 0 w 2246848"/>
                  <a:gd name="connsiteY1" fmla="*/ 478625 h 1353460"/>
                  <a:gd name="connsiteX2" fmla="*/ 32434 w 2246848"/>
                  <a:gd name="connsiteY2" fmla="*/ 290937 h 1353460"/>
                  <a:gd name="connsiteX3" fmla="*/ 609435 w 2246848"/>
                  <a:gd name="connsiteY3" fmla="*/ 214737 h 1353460"/>
                  <a:gd name="connsiteX4" fmla="*/ 1257136 w 2246848"/>
                  <a:gd name="connsiteY4" fmla="*/ 1377 h 1353460"/>
                  <a:gd name="connsiteX5" fmla="*/ 2163915 w 2246848"/>
                  <a:gd name="connsiteY5" fmla="*/ 329038 h 1353460"/>
                  <a:gd name="connsiteX6" fmla="*/ 2108686 w 2246848"/>
                  <a:gd name="connsiteY6" fmla="*/ 1039462 h 1353460"/>
                  <a:gd name="connsiteX7" fmla="*/ 1308883 w 2246848"/>
                  <a:gd name="connsiteY7" fmla="*/ 1353078 h 1353460"/>
                  <a:gd name="connsiteX8" fmla="*/ 898624 w 2246848"/>
                  <a:gd name="connsiteY8" fmla="*/ 985286 h 1353460"/>
                  <a:gd name="connsiteX9" fmla="*/ 381430 w 2246848"/>
                  <a:gd name="connsiteY9" fmla="*/ 710037 h 1353460"/>
                  <a:gd name="connsiteX0" fmla="*/ 381430 w 2246848"/>
                  <a:gd name="connsiteY0" fmla="*/ 710037 h 1362509"/>
                  <a:gd name="connsiteX1" fmla="*/ 0 w 2246848"/>
                  <a:gd name="connsiteY1" fmla="*/ 478625 h 1362509"/>
                  <a:gd name="connsiteX2" fmla="*/ 32434 w 2246848"/>
                  <a:gd name="connsiteY2" fmla="*/ 290937 h 1362509"/>
                  <a:gd name="connsiteX3" fmla="*/ 609435 w 2246848"/>
                  <a:gd name="connsiteY3" fmla="*/ 214737 h 1362509"/>
                  <a:gd name="connsiteX4" fmla="*/ 1257136 w 2246848"/>
                  <a:gd name="connsiteY4" fmla="*/ 1377 h 1362509"/>
                  <a:gd name="connsiteX5" fmla="*/ 2163915 w 2246848"/>
                  <a:gd name="connsiteY5" fmla="*/ 329038 h 1362509"/>
                  <a:gd name="connsiteX6" fmla="*/ 2108686 w 2246848"/>
                  <a:gd name="connsiteY6" fmla="*/ 1039462 h 1362509"/>
                  <a:gd name="connsiteX7" fmla="*/ 945272 w 2246848"/>
                  <a:gd name="connsiteY7" fmla="*/ 1362148 h 1362509"/>
                  <a:gd name="connsiteX8" fmla="*/ 898624 w 2246848"/>
                  <a:gd name="connsiteY8" fmla="*/ 985286 h 1362509"/>
                  <a:gd name="connsiteX9" fmla="*/ 381430 w 2246848"/>
                  <a:gd name="connsiteY9" fmla="*/ 710037 h 1362509"/>
                  <a:gd name="connsiteX0" fmla="*/ 381430 w 2283761"/>
                  <a:gd name="connsiteY0" fmla="*/ 710037 h 1570411"/>
                  <a:gd name="connsiteX1" fmla="*/ 0 w 2283761"/>
                  <a:gd name="connsiteY1" fmla="*/ 478625 h 1570411"/>
                  <a:gd name="connsiteX2" fmla="*/ 32434 w 2283761"/>
                  <a:gd name="connsiteY2" fmla="*/ 290937 h 1570411"/>
                  <a:gd name="connsiteX3" fmla="*/ 609435 w 2283761"/>
                  <a:gd name="connsiteY3" fmla="*/ 214737 h 1570411"/>
                  <a:gd name="connsiteX4" fmla="*/ 1257136 w 2283761"/>
                  <a:gd name="connsiteY4" fmla="*/ 1377 h 1570411"/>
                  <a:gd name="connsiteX5" fmla="*/ 2163915 w 2283761"/>
                  <a:gd name="connsiteY5" fmla="*/ 329038 h 1570411"/>
                  <a:gd name="connsiteX6" fmla="*/ 2180932 w 2283761"/>
                  <a:gd name="connsiteY6" fmla="*/ 1509036 h 1570411"/>
                  <a:gd name="connsiteX7" fmla="*/ 945272 w 2283761"/>
                  <a:gd name="connsiteY7" fmla="*/ 1362148 h 1570411"/>
                  <a:gd name="connsiteX8" fmla="*/ 898624 w 2283761"/>
                  <a:gd name="connsiteY8" fmla="*/ 985286 h 1570411"/>
                  <a:gd name="connsiteX9" fmla="*/ 381430 w 2283761"/>
                  <a:gd name="connsiteY9" fmla="*/ 710037 h 1570411"/>
                  <a:gd name="connsiteX0" fmla="*/ 381430 w 2255996"/>
                  <a:gd name="connsiteY0" fmla="*/ 710037 h 1582938"/>
                  <a:gd name="connsiteX1" fmla="*/ 0 w 2255996"/>
                  <a:gd name="connsiteY1" fmla="*/ 478625 h 1582938"/>
                  <a:gd name="connsiteX2" fmla="*/ 32434 w 2255996"/>
                  <a:gd name="connsiteY2" fmla="*/ 290937 h 1582938"/>
                  <a:gd name="connsiteX3" fmla="*/ 609435 w 2255996"/>
                  <a:gd name="connsiteY3" fmla="*/ 214737 h 1582938"/>
                  <a:gd name="connsiteX4" fmla="*/ 1257136 w 2255996"/>
                  <a:gd name="connsiteY4" fmla="*/ 1377 h 1582938"/>
                  <a:gd name="connsiteX5" fmla="*/ 2163915 w 2255996"/>
                  <a:gd name="connsiteY5" fmla="*/ 329038 h 1582938"/>
                  <a:gd name="connsiteX6" fmla="*/ 2128810 w 2255996"/>
                  <a:gd name="connsiteY6" fmla="*/ 1523537 h 1582938"/>
                  <a:gd name="connsiteX7" fmla="*/ 945272 w 2255996"/>
                  <a:gd name="connsiteY7" fmla="*/ 1362148 h 1582938"/>
                  <a:gd name="connsiteX8" fmla="*/ 898624 w 2255996"/>
                  <a:gd name="connsiteY8" fmla="*/ 985286 h 1582938"/>
                  <a:gd name="connsiteX9" fmla="*/ 381430 w 2255996"/>
                  <a:gd name="connsiteY9" fmla="*/ 710037 h 1582938"/>
                  <a:gd name="connsiteX0" fmla="*/ 381430 w 2255997"/>
                  <a:gd name="connsiteY0" fmla="*/ 710037 h 1576533"/>
                  <a:gd name="connsiteX1" fmla="*/ 0 w 2255997"/>
                  <a:gd name="connsiteY1" fmla="*/ 478625 h 1576533"/>
                  <a:gd name="connsiteX2" fmla="*/ 32434 w 2255997"/>
                  <a:gd name="connsiteY2" fmla="*/ 290937 h 1576533"/>
                  <a:gd name="connsiteX3" fmla="*/ 609435 w 2255997"/>
                  <a:gd name="connsiteY3" fmla="*/ 214737 h 1576533"/>
                  <a:gd name="connsiteX4" fmla="*/ 1257136 w 2255997"/>
                  <a:gd name="connsiteY4" fmla="*/ 1377 h 1576533"/>
                  <a:gd name="connsiteX5" fmla="*/ 2163915 w 2255997"/>
                  <a:gd name="connsiteY5" fmla="*/ 329038 h 1576533"/>
                  <a:gd name="connsiteX6" fmla="*/ 2128810 w 2255997"/>
                  <a:gd name="connsiteY6" fmla="*/ 1523537 h 1576533"/>
                  <a:gd name="connsiteX7" fmla="*/ 440549 w 2255997"/>
                  <a:gd name="connsiteY7" fmla="*/ 1316140 h 1576533"/>
                  <a:gd name="connsiteX8" fmla="*/ 898624 w 2255997"/>
                  <a:gd name="connsiteY8" fmla="*/ 985286 h 1576533"/>
                  <a:gd name="connsiteX9" fmla="*/ 381430 w 2255997"/>
                  <a:gd name="connsiteY9" fmla="*/ 710037 h 1576533"/>
                  <a:gd name="connsiteX0" fmla="*/ 381430 w 2255997"/>
                  <a:gd name="connsiteY0" fmla="*/ 710037 h 1576231"/>
                  <a:gd name="connsiteX1" fmla="*/ 0 w 2255997"/>
                  <a:gd name="connsiteY1" fmla="*/ 478625 h 1576231"/>
                  <a:gd name="connsiteX2" fmla="*/ 32434 w 2255997"/>
                  <a:gd name="connsiteY2" fmla="*/ 290937 h 1576231"/>
                  <a:gd name="connsiteX3" fmla="*/ 609435 w 2255997"/>
                  <a:gd name="connsiteY3" fmla="*/ 214737 h 1576231"/>
                  <a:gd name="connsiteX4" fmla="*/ 1257136 w 2255997"/>
                  <a:gd name="connsiteY4" fmla="*/ 1377 h 1576231"/>
                  <a:gd name="connsiteX5" fmla="*/ 2163915 w 2255997"/>
                  <a:gd name="connsiteY5" fmla="*/ 329038 h 1576231"/>
                  <a:gd name="connsiteX6" fmla="*/ 2128810 w 2255997"/>
                  <a:gd name="connsiteY6" fmla="*/ 1523537 h 1576231"/>
                  <a:gd name="connsiteX7" fmla="*/ 731879 w 2255997"/>
                  <a:gd name="connsiteY7" fmla="*/ 1313703 h 1576231"/>
                  <a:gd name="connsiteX8" fmla="*/ 898624 w 2255997"/>
                  <a:gd name="connsiteY8" fmla="*/ 985286 h 1576231"/>
                  <a:gd name="connsiteX9" fmla="*/ 381430 w 2255997"/>
                  <a:gd name="connsiteY9" fmla="*/ 710037 h 1576231"/>
                  <a:gd name="connsiteX0" fmla="*/ 381430 w 2255997"/>
                  <a:gd name="connsiteY0" fmla="*/ 712388 h 1578582"/>
                  <a:gd name="connsiteX1" fmla="*/ 0 w 2255997"/>
                  <a:gd name="connsiteY1" fmla="*/ 480976 h 1578582"/>
                  <a:gd name="connsiteX2" fmla="*/ 32434 w 2255997"/>
                  <a:gd name="connsiteY2" fmla="*/ 293288 h 1578582"/>
                  <a:gd name="connsiteX3" fmla="*/ 571637 w 2255997"/>
                  <a:gd name="connsiteY3" fmla="*/ 162593 h 1578582"/>
                  <a:gd name="connsiteX4" fmla="*/ 1257136 w 2255997"/>
                  <a:gd name="connsiteY4" fmla="*/ 3728 h 1578582"/>
                  <a:gd name="connsiteX5" fmla="*/ 2163915 w 2255997"/>
                  <a:gd name="connsiteY5" fmla="*/ 331389 h 1578582"/>
                  <a:gd name="connsiteX6" fmla="*/ 2128810 w 2255997"/>
                  <a:gd name="connsiteY6" fmla="*/ 1525888 h 1578582"/>
                  <a:gd name="connsiteX7" fmla="*/ 731879 w 2255997"/>
                  <a:gd name="connsiteY7" fmla="*/ 1316054 h 1578582"/>
                  <a:gd name="connsiteX8" fmla="*/ 898624 w 2255997"/>
                  <a:gd name="connsiteY8" fmla="*/ 987637 h 1578582"/>
                  <a:gd name="connsiteX9" fmla="*/ 381430 w 2255997"/>
                  <a:gd name="connsiteY9" fmla="*/ 712388 h 1578582"/>
                  <a:gd name="connsiteX0" fmla="*/ 381430 w 2255997"/>
                  <a:gd name="connsiteY0" fmla="*/ 716794 h 1582988"/>
                  <a:gd name="connsiteX1" fmla="*/ 0 w 2255997"/>
                  <a:gd name="connsiteY1" fmla="*/ 485382 h 1582988"/>
                  <a:gd name="connsiteX2" fmla="*/ 32434 w 2255997"/>
                  <a:gd name="connsiteY2" fmla="*/ 297694 h 1582988"/>
                  <a:gd name="connsiteX3" fmla="*/ 544941 w 2255997"/>
                  <a:gd name="connsiteY3" fmla="*/ 115977 h 1582988"/>
                  <a:gd name="connsiteX4" fmla="*/ 1257136 w 2255997"/>
                  <a:gd name="connsiteY4" fmla="*/ 8134 h 1582988"/>
                  <a:gd name="connsiteX5" fmla="*/ 2163915 w 2255997"/>
                  <a:gd name="connsiteY5" fmla="*/ 335795 h 1582988"/>
                  <a:gd name="connsiteX6" fmla="*/ 2128810 w 2255997"/>
                  <a:gd name="connsiteY6" fmla="*/ 1530294 h 1582988"/>
                  <a:gd name="connsiteX7" fmla="*/ 731879 w 2255997"/>
                  <a:gd name="connsiteY7" fmla="*/ 1320460 h 1582988"/>
                  <a:gd name="connsiteX8" fmla="*/ 898624 w 2255997"/>
                  <a:gd name="connsiteY8" fmla="*/ 992043 h 1582988"/>
                  <a:gd name="connsiteX9" fmla="*/ 381430 w 2255997"/>
                  <a:gd name="connsiteY9" fmla="*/ 716794 h 1582988"/>
                  <a:gd name="connsiteX0" fmla="*/ 381430 w 2255997"/>
                  <a:gd name="connsiteY0" fmla="*/ 716794 h 1582988"/>
                  <a:gd name="connsiteX1" fmla="*/ 0 w 2255997"/>
                  <a:gd name="connsiteY1" fmla="*/ 485382 h 1582988"/>
                  <a:gd name="connsiteX2" fmla="*/ 32434 w 2255997"/>
                  <a:gd name="connsiteY2" fmla="*/ 297694 h 1582988"/>
                  <a:gd name="connsiteX3" fmla="*/ 544941 w 2255997"/>
                  <a:gd name="connsiteY3" fmla="*/ 115977 h 1582988"/>
                  <a:gd name="connsiteX4" fmla="*/ 1257136 w 2255997"/>
                  <a:gd name="connsiteY4" fmla="*/ 8134 h 1582988"/>
                  <a:gd name="connsiteX5" fmla="*/ 2163915 w 2255997"/>
                  <a:gd name="connsiteY5" fmla="*/ 335795 h 1582988"/>
                  <a:gd name="connsiteX6" fmla="*/ 2128810 w 2255997"/>
                  <a:gd name="connsiteY6" fmla="*/ 1530294 h 1582988"/>
                  <a:gd name="connsiteX7" fmla="*/ 731879 w 2255997"/>
                  <a:gd name="connsiteY7" fmla="*/ 1320460 h 1582988"/>
                  <a:gd name="connsiteX8" fmla="*/ 898624 w 2255997"/>
                  <a:gd name="connsiteY8" fmla="*/ 992043 h 1582988"/>
                  <a:gd name="connsiteX9" fmla="*/ 381430 w 2255997"/>
                  <a:gd name="connsiteY9" fmla="*/ 716794 h 1582988"/>
                  <a:gd name="connsiteX0" fmla="*/ 381430 w 2255997"/>
                  <a:gd name="connsiteY0" fmla="*/ 716794 h 1582988"/>
                  <a:gd name="connsiteX1" fmla="*/ 0 w 2255997"/>
                  <a:gd name="connsiteY1" fmla="*/ 485382 h 1582988"/>
                  <a:gd name="connsiteX2" fmla="*/ 32434 w 2255997"/>
                  <a:gd name="connsiteY2" fmla="*/ 297694 h 1582988"/>
                  <a:gd name="connsiteX3" fmla="*/ 544941 w 2255997"/>
                  <a:gd name="connsiteY3" fmla="*/ 115977 h 1582988"/>
                  <a:gd name="connsiteX4" fmla="*/ 1257136 w 2255997"/>
                  <a:gd name="connsiteY4" fmla="*/ 8134 h 1582988"/>
                  <a:gd name="connsiteX5" fmla="*/ 2163915 w 2255997"/>
                  <a:gd name="connsiteY5" fmla="*/ 335795 h 1582988"/>
                  <a:gd name="connsiteX6" fmla="*/ 2128810 w 2255997"/>
                  <a:gd name="connsiteY6" fmla="*/ 1530294 h 1582988"/>
                  <a:gd name="connsiteX7" fmla="*/ 731879 w 2255997"/>
                  <a:gd name="connsiteY7" fmla="*/ 1320460 h 1582988"/>
                  <a:gd name="connsiteX8" fmla="*/ 898624 w 2255997"/>
                  <a:gd name="connsiteY8" fmla="*/ 992043 h 1582988"/>
                  <a:gd name="connsiteX9" fmla="*/ 381430 w 2255997"/>
                  <a:gd name="connsiteY9" fmla="*/ 716794 h 1582988"/>
                  <a:gd name="connsiteX0" fmla="*/ 381430 w 2255997"/>
                  <a:gd name="connsiteY0" fmla="*/ 729218 h 1595412"/>
                  <a:gd name="connsiteX1" fmla="*/ 0 w 2255997"/>
                  <a:gd name="connsiteY1" fmla="*/ 497806 h 1595412"/>
                  <a:gd name="connsiteX2" fmla="*/ 32434 w 2255997"/>
                  <a:gd name="connsiteY2" fmla="*/ 310118 h 1595412"/>
                  <a:gd name="connsiteX3" fmla="*/ 544941 w 2255997"/>
                  <a:gd name="connsiteY3" fmla="*/ 128401 h 1595412"/>
                  <a:gd name="connsiteX4" fmla="*/ 1257136 w 2255997"/>
                  <a:gd name="connsiteY4" fmla="*/ 20558 h 1595412"/>
                  <a:gd name="connsiteX5" fmla="*/ 2163915 w 2255997"/>
                  <a:gd name="connsiteY5" fmla="*/ 348219 h 1595412"/>
                  <a:gd name="connsiteX6" fmla="*/ 2128810 w 2255997"/>
                  <a:gd name="connsiteY6" fmla="*/ 1542718 h 1595412"/>
                  <a:gd name="connsiteX7" fmla="*/ 731879 w 2255997"/>
                  <a:gd name="connsiteY7" fmla="*/ 1332884 h 1595412"/>
                  <a:gd name="connsiteX8" fmla="*/ 898624 w 2255997"/>
                  <a:gd name="connsiteY8" fmla="*/ 1004467 h 1595412"/>
                  <a:gd name="connsiteX9" fmla="*/ 381430 w 2255997"/>
                  <a:gd name="connsiteY9" fmla="*/ 729218 h 1595412"/>
                  <a:gd name="connsiteX0" fmla="*/ 381430 w 2255997"/>
                  <a:gd name="connsiteY0" fmla="*/ 743016 h 1609210"/>
                  <a:gd name="connsiteX1" fmla="*/ 0 w 2255997"/>
                  <a:gd name="connsiteY1" fmla="*/ 511604 h 1609210"/>
                  <a:gd name="connsiteX2" fmla="*/ 32434 w 2255997"/>
                  <a:gd name="connsiteY2" fmla="*/ 323916 h 1609210"/>
                  <a:gd name="connsiteX3" fmla="*/ 544941 w 2255997"/>
                  <a:gd name="connsiteY3" fmla="*/ 142199 h 1609210"/>
                  <a:gd name="connsiteX4" fmla="*/ 1257136 w 2255997"/>
                  <a:gd name="connsiteY4" fmla="*/ 34356 h 1609210"/>
                  <a:gd name="connsiteX5" fmla="*/ 2163915 w 2255997"/>
                  <a:gd name="connsiteY5" fmla="*/ 362017 h 1609210"/>
                  <a:gd name="connsiteX6" fmla="*/ 2128810 w 2255997"/>
                  <a:gd name="connsiteY6" fmla="*/ 1556516 h 1609210"/>
                  <a:gd name="connsiteX7" fmla="*/ 731879 w 2255997"/>
                  <a:gd name="connsiteY7" fmla="*/ 1346682 h 1609210"/>
                  <a:gd name="connsiteX8" fmla="*/ 898624 w 2255997"/>
                  <a:gd name="connsiteY8" fmla="*/ 1018265 h 1609210"/>
                  <a:gd name="connsiteX9" fmla="*/ 381430 w 2255997"/>
                  <a:gd name="connsiteY9" fmla="*/ 743016 h 1609210"/>
                  <a:gd name="connsiteX0" fmla="*/ 381430 w 2255997"/>
                  <a:gd name="connsiteY0" fmla="*/ 751639 h 1617833"/>
                  <a:gd name="connsiteX1" fmla="*/ 0 w 2255997"/>
                  <a:gd name="connsiteY1" fmla="*/ 520227 h 1617833"/>
                  <a:gd name="connsiteX2" fmla="*/ 32434 w 2255997"/>
                  <a:gd name="connsiteY2" fmla="*/ 332539 h 1617833"/>
                  <a:gd name="connsiteX3" fmla="*/ 544941 w 2255997"/>
                  <a:gd name="connsiteY3" fmla="*/ 150822 h 1617833"/>
                  <a:gd name="connsiteX4" fmla="*/ 1257136 w 2255997"/>
                  <a:gd name="connsiteY4" fmla="*/ 42979 h 1617833"/>
                  <a:gd name="connsiteX5" fmla="*/ 2163915 w 2255997"/>
                  <a:gd name="connsiteY5" fmla="*/ 370640 h 1617833"/>
                  <a:gd name="connsiteX6" fmla="*/ 2128810 w 2255997"/>
                  <a:gd name="connsiteY6" fmla="*/ 1565139 h 1617833"/>
                  <a:gd name="connsiteX7" fmla="*/ 731879 w 2255997"/>
                  <a:gd name="connsiteY7" fmla="*/ 1355305 h 1617833"/>
                  <a:gd name="connsiteX8" fmla="*/ 898624 w 2255997"/>
                  <a:gd name="connsiteY8" fmla="*/ 1026888 h 1617833"/>
                  <a:gd name="connsiteX9" fmla="*/ 381430 w 2255997"/>
                  <a:gd name="connsiteY9" fmla="*/ 751639 h 1617833"/>
                  <a:gd name="connsiteX0" fmla="*/ 381430 w 2245637"/>
                  <a:gd name="connsiteY0" fmla="*/ 801700 h 1667894"/>
                  <a:gd name="connsiteX1" fmla="*/ 0 w 2245637"/>
                  <a:gd name="connsiteY1" fmla="*/ 570288 h 1667894"/>
                  <a:gd name="connsiteX2" fmla="*/ 32434 w 2245637"/>
                  <a:gd name="connsiteY2" fmla="*/ 382600 h 1667894"/>
                  <a:gd name="connsiteX3" fmla="*/ 544941 w 2245637"/>
                  <a:gd name="connsiteY3" fmla="*/ 200883 h 1667894"/>
                  <a:gd name="connsiteX4" fmla="*/ 1408460 w 2245637"/>
                  <a:gd name="connsiteY4" fmla="*/ 18500 h 1667894"/>
                  <a:gd name="connsiteX5" fmla="*/ 2163915 w 2245637"/>
                  <a:gd name="connsiteY5" fmla="*/ 420701 h 1667894"/>
                  <a:gd name="connsiteX6" fmla="*/ 2128810 w 2245637"/>
                  <a:gd name="connsiteY6" fmla="*/ 1615200 h 1667894"/>
                  <a:gd name="connsiteX7" fmla="*/ 731879 w 2245637"/>
                  <a:gd name="connsiteY7" fmla="*/ 1405366 h 1667894"/>
                  <a:gd name="connsiteX8" fmla="*/ 898624 w 2245637"/>
                  <a:gd name="connsiteY8" fmla="*/ 1076949 h 1667894"/>
                  <a:gd name="connsiteX9" fmla="*/ 381430 w 2245637"/>
                  <a:gd name="connsiteY9" fmla="*/ 801700 h 1667894"/>
                  <a:gd name="connsiteX0" fmla="*/ 381430 w 2236706"/>
                  <a:gd name="connsiteY0" fmla="*/ 817257 h 1683451"/>
                  <a:gd name="connsiteX1" fmla="*/ 0 w 2236706"/>
                  <a:gd name="connsiteY1" fmla="*/ 585845 h 1683451"/>
                  <a:gd name="connsiteX2" fmla="*/ 32434 w 2236706"/>
                  <a:gd name="connsiteY2" fmla="*/ 398157 h 1683451"/>
                  <a:gd name="connsiteX3" fmla="*/ 544941 w 2236706"/>
                  <a:gd name="connsiteY3" fmla="*/ 216440 h 1683451"/>
                  <a:gd name="connsiteX4" fmla="*/ 1542414 w 2236706"/>
                  <a:gd name="connsiteY4" fmla="*/ 15031 h 1683451"/>
                  <a:gd name="connsiteX5" fmla="*/ 2163915 w 2236706"/>
                  <a:gd name="connsiteY5" fmla="*/ 436258 h 1683451"/>
                  <a:gd name="connsiteX6" fmla="*/ 2128810 w 2236706"/>
                  <a:gd name="connsiteY6" fmla="*/ 1630757 h 1683451"/>
                  <a:gd name="connsiteX7" fmla="*/ 731879 w 2236706"/>
                  <a:gd name="connsiteY7" fmla="*/ 1420923 h 1683451"/>
                  <a:gd name="connsiteX8" fmla="*/ 898624 w 2236706"/>
                  <a:gd name="connsiteY8" fmla="*/ 1092506 h 1683451"/>
                  <a:gd name="connsiteX9" fmla="*/ 381430 w 2236706"/>
                  <a:gd name="connsiteY9" fmla="*/ 817257 h 1683451"/>
                  <a:gd name="connsiteX0" fmla="*/ 381430 w 2236706"/>
                  <a:gd name="connsiteY0" fmla="*/ 806607 h 1672801"/>
                  <a:gd name="connsiteX1" fmla="*/ 0 w 2236706"/>
                  <a:gd name="connsiteY1" fmla="*/ 575195 h 1672801"/>
                  <a:gd name="connsiteX2" fmla="*/ 32434 w 2236706"/>
                  <a:gd name="connsiteY2" fmla="*/ 387507 h 1672801"/>
                  <a:gd name="connsiteX3" fmla="*/ 522350 w 2236706"/>
                  <a:gd name="connsiteY3" fmla="*/ 277958 h 1672801"/>
                  <a:gd name="connsiteX4" fmla="*/ 1542414 w 2236706"/>
                  <a:gd name="connsiteY4" fmla="*/ 4381 h 1672801"/>
                  <a:gd name="connsiteX5" fmla="*/ 2163915 w 2236706"/>
                  <a:gd name="connsiteY5" fmla="*/ 425608 h 1672801"/>
                  <a:gd name="connsiteX6" fmla="*/ 2128810 w 2236706"/>
                  <a:gd name="connsiteY6" fmla="*/ 1620107 h 1672801"/>
                  <a:gd name="connsiteX7" fmla="*/ 731879 w 2236706"/>
                  <a:gd name="connsiteY7" fmla="*/ 1410273 h 1672801"/>
                  <a:gd name="connsiteX8" fmla="*/ 898624 w 2236706"/>
                  <a:gd name="connsiteY8" fmla="*/ 1081856 h 1672801"/>
                  <a:gd name="connsiteX9" fmla="*/ 381430 w 2236706"/>
                  <a:gd name="connsiteY9" fmla="*/ 806607 h 1672801"/>
                  <a:gd name="connsiteX0" fmla="*/ 381430 w 2236706"/>
                  <a:gd name="connsiteY0" fmla="*/ 806607 h 1668951"/>
                  <a:gd name="connsiteX1" fmla="*/ 0 w 2236706"/>
                  <a:gd name="connsiteY1" fmla="*/ 575195 h 1668951"/>
                  <a:gd name="connsiteX2" fmla="*/ 32434 w 2236706"/>
                  <a:gd name="connsiteY2" fmla="*/ 387507 h 1668951"/>
                  <a:gd name="connsiteX3" fmla="*/ 522350 w 2236706"/>
                  <a:gd name="connsiteY3" fmla="*/ 277958 h 1668951"/>
                  <a:gd name="connsiteX4" fmla="*/ 1542414 w 2236706"/>
                  <a:gd name="connsiteY4" fmla="*/ 4381 h 1668951"/>
                  <a:gd name="connsiteX5" fmla="*/ 2163915 w 2236706"/>
                  <a:gd name="connsiteY5" fmla="*/ 425608 h 1668951"/>
                  <a:gd name="connsiteX6" fmla="*/ 2128810 w 2236706"/>
                  <a:gd name="connsiteY6" fmla="*/ 1620107 h 1668951"/>
                  <a:gd name="connsiteX7" fmla="*/ 157260 w 2236706"/>
                  <a:gd name="connsiteY7" fmla="*/ 1376709 h 1668951"/>
                  <a:gd name="connsiteX8" fmla="*/ 898624 w 2236706"/>
                  <a:gd name="connsiteY8" fmla="*/ 1081856 h 1668951"/>
                  <a:gd name="connsiteX9" fmla="*/ 381430 w 2236706"/>
                  <a:gd name="connsiteY9" fmla="*/ 806607 h 1668951"/>
                  <a:gd name="connsiteX0" fmla="*/ 381430 w 2236706"/>
                  <a:gd name="connsiteY0" fmla="*/ 806607 h 1670368"/>
                  <a:gd name="connsiteX1" fmla="*/ 0 w 2236706"/>
                  <a:gd name="connsiteY1" fmla="*/ 575195 h 1670368"/>
                  <a:gd name="connsiteX2" fmla="*/ 32434 w 2236706"/>
                  <a:gd name="connsiteY2" fmla="*/ 387507 h 1670368"/>
                  <a:gd name="connsiteX3" fmla="*/ 522350 w 2236706"/>
                  <a:gd name="connsiteY3" fmla="*/ 277958 h 1670368"/>
                  <a:gd name="connsiteX4" fmla="*/ 1542414 w 2236706"/>
                  <a:gd name="connsiteY4" fmla="*/ 4381 h 1670368"/>
                  <a:gd name="connsiteX5" fmla="*/ 2163915 w 2236706"/>
                  <a:gd name="connsiteY5" fmla="*/ 425608 h 1670368"/>
                  <a:gd name="connsiteX6" fmla="*/ 2128810 w 2236706"/>
                  <a:gd name="connsiteY6" fmla="*/ 1620107 h 1670368"/>
                  <a:gd name="connsiteX7" fmla="*/ 157260 w 2236706"/>
                  <a:gd name="connsiteY7" fmla="*/ 1376709 h 1670368"/>
                  <a:gd name="connsiteX8" fmla="*/ 589829 w 2236706"/>
                  <a:gd name="connsiteY8" fmla="*/ 997405 h 1670368"/>
                  <a:gd name="connsiteX9" fmla="*/ 381430 w 2236706"/>
                  <a:gd name="connsiteY9" fmla="*/ 806607 h 1670368"/>
                  <a:gd name="connsiteX0" fmla="*/ 381430 w 2236706"/>
                  <a:gd name="connsiteY0" fmla="*/ 806607 h 1670875"/>
                  <a:gd name="connsiteX1" fmla="*/ 0 w 2236706"/>
                  <a:gd name="connsiteY1" fmla="*/ 575195 h 1670875"/>
                  <a:gd name="connsiteX2" fmla="*/ 32434 w 2236706"/>
                  <a:gd name="connsiteY2" fmla="*/ 387507 h 1670875"/>
                  <a:gd name="connsiteX3" fmla="*/ 522350 w 2236706"/>
                  <a:gd name="connsiteY3" fmla="*/ 277958 h 1670875"/>
                  <a:gd name="connsiteX4" fmla="*/ 1542414 w 2236706"/>
                  <a:gd name="connsiteY4" fmla="*/ 4381 h 1670875"/>
                  <a:gd name="connsiteX5" fmla="*/ 2163915 w 2236706"/>
                  <a:gd name="connsiteY5" fmla="*/ 425608 h 1670875"/>
                  <a:gd name="connsiteX6" fmla="*/ 2128810 w 2236706"/>
                  <a:gd name="connsiteY6" fmla="*/ 1620107 h 1670875"/>
                  <a:gd name="connsiteX7" fmla="*/ 157260 w 2236706"/>
                  <a:gd name="connsiteY7" fmla="*/ 1376709 h 1670875"/>
                  <a:gd name="connsiteX8" fmla="*/ 477065 w 2236706"/>
                  <a:gd name="connsiteY8" fmla="*/ 968205 h 1670875"/>
                  <a:gd name="connsiteX9" fmla="*/ 381430 w 2236706"/>
                  <a:gd name="connsiteY9" fmla="*/ 806607 h 1670875"/>
                  <a:gd name="connsiteX0" fmla="*/ 381430 w 2236706"/>
                  <a:gd name="connsiteY0" fmla="*/ 806607 h 1671052"/>
                  <a:gd name="connsiteX1" fmla="*/ 0 w 2236706"/>
                  <a:gd name="connsiteY1" fmla="*/ 575195 h 1671052"/>
                  <a:gd name="connsiteX2" fmla="*/ 32434 w 2236706"/>
                  <a:gd name="connsiteY2" fmla="*/ 387507 h 1671052"/>
                  <a:gd name="connsiteX3" fmla="*/ 522350 w 2236706"/>
                  <a:gd name="connsiteY3" fmla="*/ 277958 h 1671052"/>
                  <a:gd name="connsiteX4" fmla="*/ 1542414 w 2236706"/>
                  <a:gd name="connsiteY4" fmla="*/ 4381 h 1671052"/>
                  <a:gd name="connsiteX5" fmla="*/ 2163915 w 2236706"/>
                  <a:gd name="connsiteY5" fmla="*/ 425608 h 1671052"/>
                  <a:gd name="connsiteX6" fmla="*/ 2128810 w 2236706"/>
                  <a:gd name="connsiteY6" fmla="*/ 1620107 h 1671052"/>
                  <a:gd name="connsiteX7" fmla="*/ 157260 w 2236706"/>
                  <a:gd name="connsiteY7" fmla="*/ 1376709 h 1671052"/>
                  <a:gd name="connsiteX8" fmla="*/ 425370 w 2236706"/>
                  <a:gd name="connsiteY8" fmla="*/ 958119 h 1671052"/>
                  <a:gd name="connsiteX9" fmla="*/ 381430 w 2236706"/>
                  <a:gd name="connsiteY9" fmla="*/ 806607 h 1671052"/>
                  <a:gd name="connsiteX0" fmla="*/ 381430 w 2236706"/>
                  <a:gd name="connsiteY0" fmla="*/ 806607 h 1697800"/>
                  <a:gd name="connsiteX1" fmla="*/ 0 w 2236706"/>
                  <a:gd name="connsiteY1" fmla="*/ 575195 h 1697800"/>
                  <a:gd name="connsiteX2" fmla="*/ 32434 w 2236706"/>
                  <a:gd name="connsiteY2" fmla="*/ 387507 h 1697800"/>
                  <a:gd name="connsiteX3" fmla="*/ 522350 w 2236706"/>
                  <a:gd name="connsiteY3" fmla="*/ 277958 h 1697800"/>
                  <a:gd name="connsiteX4" fmla="*/ 1542414 w 2236706"/>
                  <a:gd name="connsiteY4" fmla="*/ 4381 h 1697800"/>
                  <a:gd name="connsiteX5" fmla="*/ 2163915 w 2236706"/>
                  <a:gd name="connsiteY5" fmla="*/ 425608 h 1697800"/>
                  <a:gd name="connsiteX6" fmla="*/ 2128810 w 2236706"/>
                  <a:gd name="connsiteY6" fmla="*/ 1620107 h 1697800"/>
                  <a:gd name="connsiteX7" fmla="*/ 285237 w 2236706"/>
                  <a:gd name="connsiteY7" fmla="*/ 1532570 h 1697800"/>
                  <a:gd name="connsiteX8" fmla="*/ 425370 w 2236706"/>
                  <a:gd name="connsiteY8" fmla="*/ 958119 h 1697800"/>
                  <a:gd name="connsiteX9" fmla="*/ 381430 w 2236706"/>
                  <a:gd name="connsiteY9" fmla="*/ 806607 h 1697800"/>
                  <a:gd name="connsiteX0" fmla="*/ 381430 w 2236706"/>
                  <a:gd name="connsiteY0" fmla="*/ 806607 h 1699037"/>
                  <a:gd name="connsiteX1" fmla="*/ 0 w 2236706"/>
                  <a:gd name="connsiteY1" fmla="*/ 575195 h 1699037"/>
                  <a:gd name="connsiteX2" fmla="*/ 32434 w 2236706"/>
                  <a:gd name="connsiteY2" fmla="*/ 387507 h 1699037"/>
                  <a:gd name="connsiteX3" fmla="*/ 522350 w 2236706"/>
                  <a:gd name="connsiteY3" fmla="*/ 277958 h 1699037"/>
                  <a:gd name="connsiteX4" fmla="*/ 1542414 w 2236706"/>
                  <a:gd name="connsiteY4" fmla="*/ 4381 h 1699037"/>
                  <a:gd name="connsiteX5" fmla="*/ 2163915 w 2236706"/>
                  <a:gd name="connsiteY5" fmla="*/ 425608 h 1699037"/>
                  <a:gd name="connsiteX6" fmla="*/ 2128810 w 2236706"/>
                  <a:gd name="connsiteY6" fmla="*/ 1620107 h 1699037"/>
                  <a:gd name="connsiteX7" fmla="*/ 222772 w 2236706"/>
                  <a:gd name="connsiteY7" fmla="*/ 1537400 h 1699037"/>
                  <a:gd name="connsiteX8" fmla="*/ 425370 w 2236706"/>
                  <a:gd name="connsiteY8" fmla="*/ 958119 h 1699037"/>
                  <a:gd name="connsiteX9" fmla="*/ 381430 w 2236706"/>
                  <a:gd name="connsiteY9" fmla="*/ 806607 h 1699037"/>
                  <a:gd name="connsiteX0" fmla="*/ 381430 w 2223478"/>
                  <a:gd name="connsiteY0" fmla="*/ 806607 h 1716594"/>
                  <a:gd name="connsiteX1" fmla="*/ 0 w 2223478"/>
                  <a:gd name="connsiteY1" fmla="*/ 575195 h 1716594"/>
                  <a:gd name="connsiteX2" fmla="*/ 32434 w 2223478"/>
                  <a:gd name="connsiteY2" fmla="*/ 387507 h 1716594"/>
                  <a:gd name="connsiteX3" fmla="*/ 522350 w 2223478"/>
                  <a:gd name="connsiteY3" fmla="*/ 277958 h 1716594"/>
                  <a:gd name="connsiteX4" fmla="*/ 1542414 w 2223478"/>
                  <a:gd name="connsiteY4" fmla="*/ 4381 h 1716594"/>
                  <a:gd name="connsiteX5" fmla="*/ 2163915 w 2223478"/>
                  <a:gd name="connsiteY5" fmla="*/ 425608 h 1716594"/>
                  <a:gd name="connsiteX6" fmla="*/ 2128810 w 2223478"/>
                  <a:gd name="connsiteY6" fmla="*/ 1620107 h 1716594"/>
                  <a:gd name="connsiteX7" fmla="*/ 1340741 w 2223478"/>
                  <a:gd name="connsiteY7" fmla="*/ 1621582 h 1716594"/>
                  <a:gd name="connsiteX8" fmla="*/ 222772 w 2223478"/>
                  <a:gd name="connsiteY8" fmla="*/ 1537400 h 1716594"/>
                  <a:gd name="connsiteX9" fmla="*/ 425370 w 2223478"/>
                  <a:gd name="connsiteY9" fmla="*/ 958119 h 1716594"/>
                  <a:gd name="connsiteX10" fmla="*/ 381430 w 2223478"/>
                  <a:gd name="connsiteY10" fmla="*/ 806607 h 1716594"/>
                  <a:gd name="connsiteX0" fmla="*/ 381430 w 2223478"/>
                  <a:gd name="connsiteY0" fmla="*/ 806607 h 1699641"/>
                  <a:gd name="connsiteX1" fmla="*/ 0 w 2223478"/>
                  <a:gd name="connsiteY1" fmla="*/ 575195 h 1699641"/>
                  <a:gd name="connsiteX2" fmla="*/ 32434 w 2223478"/>
                  <a:gd name="connsiteY2" fmla="*/ 387507 h 1699641"/>
                  <a:gd name="connsiteX3" fmla="*/ 522350 w 2223478"/>
                  <a:gd name="connsiteY3" fmla="*/ 277958 h 1699641"/>
                  <a:gd name="connsiteX4" fmla="*/ 1542414 w 2223478"/>
                  <a:gd name="connsiteY4" fmla="*/ 4381 h 1699641"/>
                  <a:gd name="connsiteX5" fmla="*/ 2163915 w 2223478"/>
                  <a:gd name="connsiteY5" fmla="*/ 425608 h 1699641"/>
                  <a:gd name="connsiteX6" fmla="*/ 2128810 w 2223478"/>
                  <a:gd name="connsiteY6" fmla="*/ 1620107 h 1699641"/>
                  <a:gd name="connsiteX7" fmla="*/ 1260267 w 2223478"/>
                  <a:gd name="connsiteY7" fmla="*/ 1547637 h 1699641"/>
                  <a:gd name="connsiteX8" fmla="*/ 222772 w 2223478"/>
                  <a:gd name="connsiteY8" fmla="*/ 1537400 h 1699641"/>
                  <a:gd name="connsiteX9" fmla="*/ 425370 w 2223478"/>
                  <a:gd name="connsiteY9" fmla="*/ 958119 h 1699641"/>
                  <a:gd name="connsiteX10" fmla="*/ 381430 w 2223478"/>
                  <a:gd name="connsiteY10" fmla="*/ 806607 h 1699641"/>
                  <a:gd name="connsiteX0" fmla="*/ 381430 w 2223478"/>
                  <a:gd name="connsiteY0" fmla="*/ 806607 h 1699641"/>
                  <a:gd name="connsiteX1" fmla="*/ 0 w 2223478"/>
                  <a:gd name="connsiteY1" fmla="*/ 575195 h 1699641"/>
                  <a:gd name="connsiteX2" fmla="*/ 32434 w 2223478"/>
                  <a:gd name="connsiteY2" fmla="*/ 387507 h 1699641"/>
                  <a:gd name="connsiteX3" fmla="*/ 522350 w 2223478"/>
                  <a:gd name="connsiteY3" fmla="*/ 277958 h 1699641"/>
                  <a:gd name="connsiteX4" fmla="*/ 1542414 w 2223478"/>
                  <a:gd name="connsiteY4" fmla="*/ 4381 h 1699641"/>
                  <a:gd name="connsiteX5" fmla="*/ 2163915 w 2223478"/>
                  <a:gd name="connsiteY5" fmla="*/ 425608 h 1699641"/>
                  <a:gd name="connsiteX6" fmla="*/ 2128810 w 2223478"/>
                  <a:gd name="connsiteY6" fmla="*/ 1620107 h 1699641"/>
                  <a:gd name="connsiteX7" fmla="*/ 1260267 w 2223478"/>
                  <a:gd name="connsiteY7" fmla="*/ 1547637 h 1699641"/>
                  <a:gd name="connsiteX8" fmla="*/ 222772 w 2223478"/>
                  <a:gd name="connsiteY8" fmla="*/ 1537400 h 1699641"/>
                  <a:gd name="connsiteX9" fmla="*/ 381430 w 2223478"/>
                  <a:gd name="connsiteY9" fmla="*/ 806607 h 1699641"/>
                  <a:gd name="connsiteX0" fmla="*/ 381430 w 2223478"/>
                  <a:gd name="connsiteY0" fmla="*/ 806607 h 1699641"/>
                  <a:gd name="connsiteX1" fmla="*/ 0 w 2223478"/>
                  <a:gd name="connsiteY1" fmla="*/ 575195 h 1699641"/>
                  <a:gd name="connsiteX2" fmla="*/ 32434 w 2223478"/>
                  <a:gd name="connsiteY2" fmla="*/ 387507 h 1699641"/>
                  <a:gd name="connsiteX3" fmla="*/ 522350 w 2223478"/>
                  <a:gd name="connsiteY3" fmla="*/ 277958 h 1699641"/>
                  <a:gd name="connsiteX4" fmla="*/ 1542414 w 2223478"/>
                  <a:gd name="connsiteY4" fmla="*/ 4381 h 1699641"/>
                  <a:gd name="connsiteX5" fmla="*/ 2163915 w 2223478"/>
                  <a:gd name="connsiteY5" fmla="*/ 425608 h 1699641"/>
                  <a:gd name="connsiteX6" fmla="*/ 2128810 w 2223478"/>
                  <a:gd name="connsiteY6" fmla="*/ 1620107 h 1699641"/>
                  <a:gd name="connsiteX7" fmla="*/ 1260267 w 2223478"/>
                  <a:gd name="connsiteY7" fmla="*/ 1547637 h 1699641"/>
                  <a:gd name="connsiteX8" fmla="*/ 222772 w 2223478"/>
                  <a:gd name="connsiteY8" fmla="*/ 1537400 h 1699641"/>
                  <a:gd name="connsiteX9" fmla="*/ 381430 w 2223478"/>
                  <a:gd name="connsiteY9" fmla="*/ 806607 h 1699641"/>
                  <a:gd name="connsiteX0" fmla="*/ 381430 w 2223478"/>
                  <a:gd name="connsiteY0" fmla="*/ 806607 h 1699641"/>
                  <a:gd name="connsiteX1" fmla="*/ 0 w 2223478"/>
                  <a:gd name="connsiteY1" fmla="*/ 575195 h 1699641"/>
                  <a:gd name="connsiteX2" fmla="*/ 32434 w 2223478"/>
                  <a:gd name="connsiteY2" fmla="*/ 387507 h 1699641"/>
                  <a:gd name="connsiteX3" fmla="*/ 522350 w 2223478"/>
                  <a:gd name="connsiteY3" fmla="*/ 277958 h 1699641"/>
                  <a:gd name="connsiteX4" fmla="*/ 1542414 w 2223478"/>
                  <a:gd name="connsiteY4" fmla="*/ 4381 h 1699641"/>
                  <a:gd name="connsiteX5" fmla="*/ 2163915 w 2223478"/>
                  <a:gd name="connsiteY5" fmla="*/ 425608 h 1699641"/>
                  <a:gd name="connsiteX6" fmla="*/ 2128810 w 2223478"/>
                  <a:gd name="connsiteY6" fmla="*/ 1620107 h 1699641"/>
                  <a:gd name="connsiteX7" fmla="*/ 1260267 w 2223478"/>
                  <a:gd name="connsiteY7" fmla="*/ 1547637 h 1699641"/>
                  <a:gd name="connsiteX8" fmla="*/ 222772 w 2223478"/>
                  <a:gd name="connsiteY8" fmla="*/ 1537400 h 1699641"/>
                  <a:gd name="connsiteX9" fmla="*/ 381430 w 2223478"/>
                  <a:gd name="connsiteY9" fmla="*/ 806607 h 1699641"/>
                  <a:gd name="connsiteX0" fmla="*/ 381430 w 2223478"/>
                  <a:gd name="connsiteY0" fmla="*/ 806607 h 1699641"/>
                  <a:gd name="connsiteX1" fmla="*/ 0 w 2223478"/>
                  <a:gd name="connsiteY1" fmla="*/ 575195 h 1699641"/>
                  <a:gd name="connsiteX2" fmla="*/ 32434 w 2223478"/>
                  <a:gd name="connsiteY2" fmla="*/ 387507 h 1699641"/>
                  <a:gd name="connsiteX3" fmla="*/ 522350 w 2223478"/>
                  <a:gd name="connsiteY3" fmla="*/ 277958 h 1699641"/>
                  <a:gd name="connsiteX4" fmla="*/ 1542414 w 2223478"/>
                  <a:gd name="connsiteY4" fmla="*/ 4381 h 1699641"/>
                  <a:gd name="connsiteX5" fmla="*/ 2163915 w 2223478"/>
                  <a:gd name="connsiteY5" fmla="*/ 425608 h 1699641"/>
                  <a:gd name="connsiteX6" fmla="*/ 2128810 w 2223478"/>
                  <a:gd name="connsiteY6" fmla="*/ 1620107 h 1699641"/>
                  <a:gd name="connsiteX7" fmla="*/ 1260267 w 2223478"/>
                  <a:gd name="connsiteY7" fmla="*/ 1547637 h 1699641"/>
                  <a:gd name="connsiteX8" fmla="*/ 222772 w 2223478"/>
                  <a:gd name="connsiteY8" fmla="*/ 1537400 h 1699641"/>
                  <a:gd name="connsiteX9" fmla="*/ 381430 w 2223478"/>
                  <a:gd name="connsiteY9" fmla="*/ 806607 h 169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23478" h="1699641">
                    <a:moveTo>
                      <a:pt x="381430" y="806607"/>
                    </a:moveTo>
                    <a:lnTo>
                      <a:pt x="0" y="575195"/>
                    </a:lnTo>
                    <a:lnTo>
                      <a:pt x="32434" y="387507"/>
                    </a:lnTo>
                    <a:cubicBezTo>
                      <a:pt x="170003" y="343057"/>
                      <a:pt x="523587" y="488011"/>
                      <a:pt x="522350" y="277958"/>
                    </a:cubicBezTo>
                    <a:cubicBezTo>
                      <a:pt x="603705" y="57185"/>
                      <a:pt x="1268820" y="-20227"/>
                      <a:pt x="1542414" y="4381"/>
                    </a:cubicBezTo>
                    <a:cubicBezTo>
                      <a:pt x="1816008" y="28989"/>
                      <a:pt x="2066182" y="156320"/>
                      <a:pt x="2163915" y="425608"/>
                    </a:cubicBezTo>
                    <a:cubicBezTo>
                      <a:pt x="2261648" y="694896"/>
                      <a:pt x="2231483" y="1410989"/>
                      <a:pt x="2128810" y="1620107"/>
                    </a:cubicBezTo>
                    <a:cubicBezTo>
                      <a:pt x="2026137" y="1829225"/>
                      <a:pt x="1577940" y="1561422"/>
                      <a:pt x="1260267" y="1547637"/>
                    </a:cubicBezTo>
                    <a:cubicBezTo>
                      <a:pt x="942594" y="1533853"/>
                      <a:pt x="361922" y="1635653"/>
                      <a:pt x="222772" y="1537400"/>
                    </a:cubicBezTo>
                    <a:cubicBezTo>
                      <a:pt x="76299" y="1413895"/>
                      <a:pt x="799857" y="1092404"/>
                      <a:pt x="381430" y="80660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5709636" y="5652350"/>
                <a:ext cx="633895" cy="336541"/>
              </a:xfrm>
              <a:custGeom>
                <a:avLst/>
                <a:gdLst>
                  <a:gd name="connsiteX0" fmla="*/ 0 w 271248"/>
                  <a:gd name="connsiteY0" fmla="*/ 104074 h 208147"/>
                  <a:gd name="connsiteX1" fmla="*/ 135624 w 271248"/>
                  <a:gd name="connsiteY1" fmla="*/ 0 h 208147"/>
                  <a:gd name="connsiteX2" fmla="*/ 271248 w 271248"/>
                  <a:gd name="connsiteY2" fmla="*/ 104074 h 208147"/>
                  <a:gd name="connsiteX3" fmla="*/ 135624 w 271248"/>
                  <a:gd name="connsiteY3" fmla="*/ 208148 h 208147"/>
                  <a:gd name="connsiteX4" fmla="*/ 0 w 271248"/>
                  <a:gd name="connsiteY4" fmla="*/ 104074 h 208147"/>
                  <a:gd name="connsiteX0" fmla="*/ 644 w 271892"/>
                  <a:gd name="connsiteY0" fmla="*/ 90739 h 194813"/>
                  <a:gd name="connsiteX1" fmla="*/ 101978 w 271892"/>
                  <a:gd name="connsiteY1" fmla="*/ 0 h 194813"/>
                  <a:gd name="connsiteX2" fmla="*/ 271892 w 271892"/>
                  <a:gd name="connsiteY2" fmla="*/ 90739 h 194813"/>
                  <a:gd name="connsiteX3" fmla="*/ 136268 w 271892"/>
                  <a:gd name="connsiteY3" fmla="*/ 194813 h 194813"/>
                  <a:gd name="connsiteX4" fmla="*/ 644 w 271892"/>
                  <a:gd name="connsiteY4" fmla="*/ 90739 h 194813"/>
                  <a:gd name="connsiteX0" fmla="*/ 97 w 271345"/>
                  <a:gd name="connsiteY0" fmla="*/ 88834 h 192908"/>
                  <a:gd name="connsiteX1" fmla="*/ 120481 w 271345"/>
                  <a:gd name="connsiteY1" fmla="*/ 0 h 192908"/>
                  <a:gd name="connsiteX2" fmla="*/ 271345 w 271345"/>
                  <a:gd name="connsiteY2" fmla="*/ 88834 h 192908"/>
                  <a:gd name="connsiteX3" fmla="*/ 135721 w 271345"/>
                  <a:gd name="connsiteY3" fmla="*/ 192908 h 192908"/>
                  <a:gd name="connsiteX4" fmla="*/ 97 w 271345"/>
                  <a:gd name="connsiteY4" fmla="*/ 88834 h 192908"/>
                  <a:gd name="connsiteX0" fmla="*/ 48 w 296061"/>
                  <a:gd name="connsiteY0" fmla="*/ 94569 h 192938"/>
                  <a:gd name="connsiteX1" fmla="*/ 145197 w 296061"/>
                  <a:gd name="connsiteY1" fmla="*/ 20 h 192938"/>
                  <a:gd name="connsiteX2" fmla="*/ 296061 w 296061"/>
                  <a:gd name="connsiteY2" fmla="*/ 88854 h 192938"/>
                  <a:gd name="connsiteX3" fmla="*/ 160437 w 296061"/>
                  <a:gd name="connsiteY3" fmla="*/ 192928 h 192938"/>
                  <a:gd name="connsiteX4" fmla="*/ 48 w 296061"/>
                  <a:gd name="connsiteY4" fmla="*/ 94569 h 192938"/>
                  <a:gd name="connsiteX0" fmla="*/ 54 w 284637"/>
                  <a:gd name="connsiteY0" fmla="*/ 96489 h 192961"/>
                  <a:gd name="connsiteX1" fmla="*/ 133773 w 284637"/>
                  <a:gd name="connsiteY1" fmla="*/ 35 h 192961"/>
                  <a:gd name="connsiteX2" fmla="*/ 284637 w 284637"/>
                  <a:gd name="connsiteY2" fmla="*/ 88869 h 192961"/>
                  <a:gd name="connsiteX3" fmla="*/ 149013 w 284637"/>
                  <a:gd name="connsiteY3" fmla="*/ 192943 h 192961"/>
                  <a:gd name="connsiteX4" fmla="*/ 54 w 284637"/>
                  <a:gd name="connsiteY4" fmla="*/ 96489 h 192961"/>
                  <a:gd name="connsiteX0" fmla="*/ 46 w 301774"/>
                  <a:gd name="connsiteY0" fmla="*/ 90742 h 192912"/>
                  <a:gd name="connsiteX1" fmla="*/ 150910 w 301774"/>
                  <a:gd name="connsiteY1" fmla="*/ 3 h 192912"/>
                  <a:gd name="connsiteX2" fmla="*/ 301774 w 301774"/>
                  <a:gd name="connsiteY2" fmla="*/ 88837 h 192912"/>
                  <a:gd name="connsiteX3" fmla="*/ 166150 w 301774"/>
                  <a:gd name="connsiteY3" fmla="*/ 192911 h 192912"/>
                  <a:gd name="connsiteX4" fmla="*/ 46 w 301774"/>
                  <a:gd name="connsiteY4" fmla="*/ 90742 h 192912"/>
                  <a:gd name="connsiteX0" fmla="*/ 46 w 301774"/>
                  <a:gd name="connsiteY0" fmla="*/ 91177 h 193347"/>
                  <a:gd name="connsiteX1" fmla="*/ 150910 w 301774"/>
                  <a:gd name="connsiteY1" fmla="*/ 438 h 193347"/>
                  <a:gd name="connsiteX2" fmla="*/ 301774 w 301774"/>
                  <a:gd name="connsiteY2" fmla="*/ 89272 h 193347"/>
                  <a:gd name="connsiteX3" fmla="*/ 166150 w 301774"/>
                  <a:gd name="connsiteY3" fmla="*/ 193346 h 193347"/>
                  <a:gd name="connsiteX4" fmla="*/ 46 w 301774"/>
                  <a:gd name="connsiteY4" fmla="*/ 91177 h 193347"/>
                  <a:gd name="connsiteX0" fmla="*/ 46 w 301774"/>
                  <a:gd name="connsiteY0" fmla="*/ 91177 h 193347"/>
                  <a:gd name="connsiteX1" fmla="*/ 150910 w 301774"/>
                  <a:gd name="connsiteY1" fmla="*/ 438 h 193347"/>
                  <a:gd name="connsiteX2" fmla="*/ 301774 w 301774"/>
                  <a:gd name="connsiteY2" fmla="*/ 89272 h 193347"/>
                  <a:gd name="connsiteX3" fmla="*/ 166150 w 301774"/>
                  <a:gd name="connsiteY3" fmla="*/ 193346 h 193347"/>
                  <a:gd name="connsiteX4" fmla="*/ 46 w 301774"/>
                  <a:gd name="connsiteY4" fmla="*/ 91177 h 193347"/>
                  <a:gd name="connsiteX0" fmla="*/ 897 w 302625"/>
                  <a:gd name="connsiteY0" fmla="*/ 91177 h 193348"/>
                  <a:gd name="connsiteX1" fmla="*/ 151761 w 302625"/>
                  <a:gd name="connsiteY1" fmla="*/ 438 h 193348"/>
                  <a:gd name="connsiteX2" fmla="*/ 302625 w 302625"/>
                  <a:gd name="connsiteY2" fmla="*/ 89272 h 193348"/>
                  <a:gd name="connsiteX3" fmla="*/ 167001 w 302625"/>
                  <a:gd name="connsiteY3" fmla="*/ 193346 h 193348"/>
                  <a:gd name="connsiteX4" fmla="*/ 897 w 302625"/>
                  <a:gd name="connsiteY4" fmla="*/ 91177 h 193348"/>
                  <a:gd name="connsiteX0" fmla="*/ 84 w 301812"/>
                  <a:gd name="connsiteY0" fmla="*/ 63249 h 165418"/>
                  <a:gd name="connsiteX1" fmla="*/ 146029 w 301812"/>
                  <a:gd name="connsiteY1" fmla="*/ 13457 h 165418"/>
                  <a:gd name="connsiteX2" fmla="*/ 301812 w 301812"/>
                  <a:gd name="connsiteY2" fmla="*/ 61344 h 165418"/>
                  <a:gd name="connsiteX3" fmla="*/ 166188 w 301812"/>
                  <a:gd name="connsiteY3" fmla="*/ 165418 h 165418"/>
                  <a:gd name="connsiteX4" fmla="*/ 84 w 301812"/>
                  <a:gd name="connsiteY4" fmla="*/ 63249 h 165418"/>
                  <a:gd name="connsiteX0" fmla="*/ 132 w 301860"/>
                  <a:gd name="connsiteY0" fmla="*/ 64174 h 166343"/>
                  <a:gd name="connsiteX1" fmla="*/ 141278 w 301860"/>
                  <a:gd name="connsiteY1" fmla="*/ 12509 h 166343"/>
                  <a:gd name="connsiteX2" fmla="*/ 301860 w 301860"/>
                  <a:gd name="connsiteY2" fmla="*/ 62269 h 166343"/>
                  <a:gd name="connsiteX3" fmla="*/ 166236 w 301860"/>
                  <a:gd name="connsiteY3" fmla="*/ 166343 h 166343"/>
                  <a:gd name="connsiteX4" fmla="*/ 132 w 301860"/>
                  <a:gd name="connsiteY4" fmla="*/ 64174 h 166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1860" h="166343">
                    <a:moveTo>
                      <a:pt x="132" y="64174"/>
                    </a:moveTo>
                    <a:cubicBezTo>
                      <a:pt x="-4028" y="38535"/>
                      <a:pt x="90990" y="12827"/>
                      <a:pt x="141278" y="12509"/>
                    </a:cubicBezTo>
                    <a:cubicBezTo>
                      <a:pt x="191566" y="12191"/>
                      <a:pt x="275190" y="-37119"/>
                      <a:pt x="301860" y="62269"/>
                    </a:cubicBezTo>
                    <a:cubicBezTo>
                      <a:pt x="301860" y="119747"/>
                      <a:pt x="216524" y="166026"/>
                      <a:pt x="166236" y="166343"/>
                    </a:cubicBezTo>
                    <a:cubicBezTo>
                      <a:pt x="115948" y="166661"/>
                      <a:pt x="4292" y="89813"/>
                      <a:pt x="132" y="64174"/>
                    </a:cubicBezTo>
                    <a:close/>
                  </a:path>
                </a:pathLst>
              </a:custGeom>
              <a:solidFill>
                <a:schemeClr val="bg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Oval 7"/>
              <p:cNvSpPr/>
              <p:nvPr/>
            </p:nvSpPr>
            <p:spPr>
              <a:xfrm>
                <a:off x="5858874" y="5678097"/>
                <a:ext cx="214895" cy="225227"/>
              </a:xfrm>
              <a:prstGeom prst="ellipse">
                <a:avLst/>
              </a:prstGeom>
              <a:solidFill>
                <a:schemeClr val="tx1"/>
              </a:solidFill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Oval 7"/>
              <p:cNvSpPr/>
              <p:nvPr/>
            </p:nvSpPr>
            <p:spPr>
              <a:xfrm>
                <a:off x="5958962" y="5677381"/>
                <a:ext cx="97862" cy="9600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" name="Isosceles Triangle 6"/>
              <p:cNvSpPr/>
              <p:nvPr/>
            </p:nvSpPr>
            <p:spPr>
              <a:xfrm>
                <a:off x="4658839" y="5527895"/>
                <a:ext cx="1207185" cy="556906"/>
              </a:xfrm>
              <a:custGeom>
                <a:avLst/>
                <a:gdLst>
                  <a:gd name="connsiteX0" fmla="*/ 0 w 1060704"/>
                  <a:gd name="connsiteY0" fmla="*/ 914400 h 914400"/>
                  <a:gd name="connsiteX1" fmla="*/ 530352 w 1060704"/>
                  <a:gd name="connsiteY1" fmla="*/ 0 h 914400"/>
                  <a:gd name="connsiteX2" fmla="*/ 1060704 w 1060704"/>
                  <a:gd name="connsiteY2" fmla="*/ 914400 h 914400"/>
                  <a:gd name="connsiteX3" fmla="*/ 0 w 1060704"/>
                  <a:gd name="connsiteY3" fmla="*/ 914400 h 914400"/>
                  <a:gd name="connsiteX0" fmla="*/ 25908 w 1086612"/>
                  <a:gd name="connsiteY0" fmla="*/ 845820 h 845820"/>
                  <a:gd name="connsiteX1" fmla="*/ 0 w 1086612"/>
                  <a:gd name="connsiteY1" fmla="*/ 0 h 845820"/>
                  <a:gd name="connsiteX2" fmla="*/ 1086612 w 1086612"/>
                  <a:gd name="connsiteY2" fmla="*/ 845820 h 845820"/>
                  <a:gd name="connsiteX3" fmla="*/ 25908 w 1086612"/>
                  <a:gd name="connsiteY3" fmla="*/ 845820 h 845820"/>
                  <a:gd name="connsiteX0" fmla="*/ 25908 w 248412"/>
                  <a:gd name="connsiteY0" fmla="*/ 1036320 h 1036320"/>
                  <a:gd name="connsiteX1" fmla="*/ 0 w 248412"/>
                  <a:gd name="connsiteY1" fmla="*/ 190500 h 1036320"/>
                  <a:gd name="connsiteX2" fmla="*/ 248412 w 248412"/>
                  <a:gd name="connsiteY2" fmla="*/ 0 h 1036320"/>
                  <a:gd name="connsiteX3" fmla="*/ 25908 w 248412"/>
                  <a:gd name="connsiteY3" fmla="*/ 1036320 h 1036320"/>
                  <a:gd name="connsiteX0" fmla="*/ 25908 w 934302"/>
                  <a:gd name="connsiteY0" fmla="*/ 1116789 h 1116789"/>
                  <a:gd name="connsiteX1" fmla="*/ 0 w 934302"/>
                  <a:gd name="connsiteY1" fmla="*/ 270969 h 1116789"/>
                  <a:gd name="connsiteX2" fmla="*/ 248412 w 934302"/>
                  <a:gd name="connsiteY2" fmla="*/ 80469 h 1116789"/>
                  <a:gd name="connsiteX3" fmla="*/ 932093 w 934302"/>
                  <a:gd name="connsiteY3" fmla="*/ 57609 h 1116789"/>
                  <a:gd name="connsiteX4" fmla="*/ 25908 w 934302"/>
                  <a:gd name="connsiteY4" fmla="*/ 1116789 h 1116789"/>
                  <a:gd name="connsiteX0" fmla="*/ 25908 w 932093"/>
                  <a:gd name="connsiteY0" fmla="*/ 1059180 h 1059180"/>
                  <a:gd name="connsiteX1" fmla="*/ 0 w 932093"/>
                  <a:gd name="connsiteY1" fmla="*/ 213360 h 1059180"/>
                  <a:gd name="connsiteX2" fmla="*/ 248412 w 932093"/>
                  <a:gd name="connsiteY2" fmla="*/ 22860 h 1059180"/>
                  <a:gd name="connsiteX3" fmla="*/ 932093 w 932093"/>
                  <a:gd name="connsiteY3" fmla="*/ 0 h 1059180"/>
                  <a:gd name="connsiteX4" fmla="*/ 25908 w 932093"/>
                  <a:gd name="connsiteY4" fmla="*/ 1059180 h 1059180"/>
                  <a:gd name="connsiteX0" fmla="*/ 25908 w 825413"/>
                  <a:gd name="connsiteY0" fmla="*/ 1112520 h 1112520"/>
                  <a:gd name="connsiteX1" fmla="*/ 0 w 825413"/>
                  <a:gd name="connsiteY1" fmla="*/ 266700 h 1112520"/>
                  <a:gd name="connsiteX2" fmla="*/ 248412 w 825413"/>
                  <a:gd name="connsiteY2" fmla="*/ 76200 h 1112520"/>
                  <a:gd name="connsiteX3" fmla="*/ 825413 w 825413"/>
                  <a:gd name="connsiteY3" fmla="*/ 0 h 1112520"/>
                  <a:gd name="connsiteX4" fmla="*/ 25908 w 825413"/>
                  <a:gd name="connsiteY4" fmla="*/ 1112520 h 1112520"/>
                  <a:gd name="connsiteX0" fmla="*/ 25908 w 1302882"/>
                  <a:gd name="connsiteY0" fmla="*/ 1306573 h 1306573"/>
                  <a:gd name="connsiteX1" fmla="*/ 0 w 1302882"/>
                  <a:gd name="connsiteY1" fmla="*/ 460753 h 1306573"/>
                  <a:gd name="connsiteX2" fmla="*/ 248412 w 1302882"/>
                  <a:gd name="connsiteY2" fmla="*/ 270253 h 1306573"/>
                  <a:gd name="connsiteX3" fmla="*/ 825413 w 1302882"/>
                  <a:gd name="connsiteY3" fmla="*/ 194053 h 1306573"/>
                  <a:gd name="connsiteX4" fmla="*/ 1282614 w 1302882"/>
                  <a:gd name="connsiteY4" fmla="*/ 49273 h 1306573"/>
                  <a:gd name="connsiteX5" fmla="*/ 25908 w 1302882"/>
                  <a:gd name="connsiteY5" fmla="*/ 1306573 h 1306573"/>
                  <a:gd name="connsiteX0" fmla="*/ 25908 w 2275558"/>
                  <a:gd name="connsiteY0" fmla="*/ 1306573 h 1306573"/>
                  <a:gd name="connsiteX1" fmla="*/ 0 w 2275558"/>
                  <a:gd name="connsiteY1" fmla="*/ 460753 h 1306573"/>
                  <a:gd name="connsiteX2" fmla="*/ 248412 w 2275558"/>
                  <a:gd name="connsiteY2" fmla="*/ 270253 h 1306573"/>
                  <a:gd name="connsiteX3" fmla="*/ 825413 w 2275558"/>
                  <a:gd name="connsiteY3" fmla="*/ 194053 h 1306573"/>
                  <a:gd name="connsiteX4" fmla="*/ 1282614 w 2275558"/>
                  <a:gd name="connsiteY4" fmla="*/ 49273 h 1306573"/>
                  <a:gd name="connsiteX5" fmla="*/ 2257973 w 2275558"/>
                  <a:gd name="connsiteY5" fmla="*/ 201674 h 1306573"/>
                  <a:gd name="connsiteX6" fmla="*/ 25908 w 2275558"/>
                  <a:gd name="connsiteY6" fmla="*/ 1306573 h 1306573"/>
                  <a:gd name="connsiteX0" fmla="*/ 25908 w 2257973"/>
                  <a:gd name="connsiteY0" fmla="*/ 1306573 h 1306573"/>
                  <a:gd name="connsiteX1" fmla="*/ 0 w 2257973"/>
                  <a:gd name="connsiteY1" fmla="*/ 460753 h 1306573"/>
                  <a:gd name="connsiteX2" fmla="*/ 248412 w 2257973"/>
                  <a:gd name="connsiteY2" fmla="*/ 270253 h 1306573"/>
                  <a:gd name="connsiteX3" fmla="*/ 825413 w 2257973"/>
                  <a:gd name="connsiteY3" fmla="*/ 194053 h 1306573"/>
                  <a:gd name="connsiteX4" fmla="*/ 1282614 w 2257973"/>
                  <a:gd name="connsiteY4" fmla="*/ 49273 h 1306573"/>
                  <a:gd name="connsiteX5" fmla="*/ 2257973 w 2257973"/>
                  <a:gd name="connsiteY5" fmla="*/ 201674 h 1306573"/>
                  <a:gd name="connsiteX6" fmla="*/ 25908 w 2257973"/>
                  <a:gd name="connsiteY6" fmla="*/ 1306573 h 1306573"/>
                  <a:gd name="connsiteX0" fmla="*/ 25908 w 2257973"/>
                  <a:gd name="connsiteY0" fmla="*/ 1257300 h 1257300"/>
                  <a:gd name="connsiteX1" fmla="*/ 0 w 2257973"/>
                  <a:gd name="connsiteY1" fmla="*/ 411480 h 1257300"/>
                  <a:gd name="connsiteX2" fmla="*/ 248412 w 2257973"/>
                  <a:gd name="connsiteY2" fmla="*/ 220980 h 1257300"/>
                  <a:gd name="connsiteX3" fmla="*/ 825413 w 2257973"/>
                  <a:gd name="connsiteY3" fmla="*/ 144780 h 1257300"/>
                  <a:gd name="connsiteX4" fmla="*/ 1282614 w 2257973"/>
                  <a:gd name="connsiteY4" fmla="*/ 0 h 1257300"/>
                  <a:gd name="connsiteX5" fmla="*/ 2257973 w 2257973"/>
                  <a:gd name="connsiteY5" fmla="*/ 152401 h 1257300"/>
                  <a:gd name="connsiteX6" fmla="*/ 25908 w 2257973"/>
                  <a:gd name="connsiteY6" fmla="*/ 1257300 h 1257300"/>
                  <a:gd name="connsiteX0" fmla="*/ 25908 w 2257973"/>
                  <a:gd name="connsiteY0" fmla="*/ 1325880 h 1325880"/>
                  <a:gd name="connsiteX1" fmla="*/ 0 w 2257973"/>
                  <a:gd name="connsiteY1" fmla="*/ 480060 h 1325880"/>
                  <a:gd name="connsiteX2" fmla="*/ 248412 w 2257973"/>
                  <a:gd name="connsiteY2" fmla="*/ 289560 h 1325880"/>
                  <a:gd name="connsiteX3" fmla="*/ 825413 w 2257973"/>
                  <a:gd name="connsiteY3" fmla="*/ 213360 h 1325880"/>
                  <a:gd name="connsiteX4" fmla="*/ 1473114 w 2257973"/>
                  <a:gd name="connsiteY4" fmla="*/ 0 h 1325880"/>
                  <a:gd name="connsiteX5" fmla="*/ 2257973 w 2257973"/>
                  <a:gd name="connsiteY5" fmla="*/ 220981 h 1325880"/>
                  <a:gd name="connsiteX6" fmla="*/ 25908 w 2257973"/>
                  <a:gd name="connsiteY6" fmla="*/ 1325880 h 1325880"/>
                  <a:gd name="connsiteX0" fmla="*/ 25908 w 2303361"/>
                  <a:gd name="connsiteY0" fmla="*/ 1325880 h 1325880"/>
                  <a:gd name="connsiteX1" fmla="*/ 0 w 2303361"/>
                  <a:gd name="connsiteY1" fmla="*/ 480060 h 1325880"/>
                  <a:gd name="connsiteX2" fmla="*/ 248412 w 2303361"/>
                  <a:gd name="connsiteY2" fmla="*/ 289560 h 1325880"/>
                  <a:gd name="connsiteX3" fmla="*/ 825413 w 2303361"/>
                  <a:gd name="connsiteY3" fmla="*/ 213360 h 1325880"/>
                  <a:gd name="connsiteX4" fmla="*/ 1473114 w 2303361"/>
                  <a:gd name="connsiteY4" fmla="*/ 0 h 1325880"/>
                  <a:gd name="connsiteX5" fmla="*/ 2257973 w 2303361"/>
                  <a:gd name="connsiteY5" fmla="*/ 220981 h 1325880"/>
                  <a:gd name="connsiteX6" fmla="*/ 25908 w 2303361"/>
                  <a:gd name="connsiteY6" fmla="*/ 1325880 h 1325880"/>
                  <a:gd name="connsiteX0" fmla="*/ 25908 w 2303361"/>
                  <a:gd name="connsiteY0" fmla="*/ 1325887 h 1325887"/>
                  <a:gd name="connsiteX1" fmla="*/ 0 w 2303361"/>
                  <a:gd name="connsiteY1" fmla="*/ 480067 h 1325887"/>
                  <a:gd name="connsiteX2" fmla="*/ 248412 w 2303361"/>
                  <a:gd name="connsiteY2" fmla="*/ 289567 h 1325887"/>
                  <a:gd name="connsiteX3" fmla="*/ 825413 w 2303361"/>
                  <a:gd name="connsiteY3" fmla="*/ 213367 h 1325887"/>
                  <a:gd name="connsiteX4" fmla="*/ 1473114 w 2303361"/>
                  <a:gd name="connsiteY4" fmla="*/ 7 h 1325887"/>
                  <a:gd name="connsiteX5" fmla="*/ 2257973 w 2303361"/>
                  <a:gd name="connsiteY5" fmla="*/ 220988 h 1325887"/>
                  <a:gd name="connsiteX6" fmla="*/ 25908 w 2303361"/>
                  <a:gd name="connsiteY6" fmla="*/ 1325887 h 1325887"/>
                  <a:gd name="connsiteX0" fmla="*/ 25908 w 2303361"/>
                  <a:gd name="connsiteY0" fmla="*/ 1325887 h 1325887"/>
                  <a:gd name="connsiteX1" fmla="*/ 0 w 2303361"/>
                  <a:gd name="connsiteY1" fmla="*/ 480067 h 1325887"/>
                  <a:gd name="connsiteX2" fmla="*/ 248412 w 2303361"/>
                  <a:gd name="connsiteY2" fmla="*/ 289567 h 1325887"/>
                  <a:gd name="connsiteX3" fmla="*/ 825413 w 2303361"/>
                  <a:gd name="connsiteY3" fmla="*/ 213367 h 1325887"/>
                  <a:gd name="connsiteX4" fmla="*/ 1473114 w 2303361"/>
                  <a:gd name="connsiteY4" fmla="*/ 7 h 1325887"/>
                  <a:gd name="connsiteX5" fmla="*/ 2257973 w 2303361"/>
                  <a:gd name="connsiteY5" fmla="*/ 220988 h 1325887"/>
                  <a:gd name="connsiteX6" fmla="*/ 25908 w 2303361"/>
                  <a:gd name="connsiteY6" fmla="*/ 1325887 h 1325887"/>
                  <a:gd name="connsiteX0" fmla="*/ 25908 w 2303361"/>
                  <a:gd name="connsiteY0" fmla="*/ 1325887 h 1325887"/>
                  <a:gd name="connsiteX1" fmla="*/ 0 w 2303361"/>
                  <a:gd name="connsiteY1" fmla="*/ 480067 h 1325887"/>
                  <a:gd name="connsiteX2" fmla="*/ 248412 w 2303361"/>
                  <a:gd name="connsiteY2" fmla="*/ 289567 h 1325887"/>
                  <a:gd name="connsiteX3" fmla="*/ 825413 w 2303361"/>
                  <a:gd name="connsiteY3" fmla="*/ 213367 h 1325887"/>
                  <a:gd name="connsiteX4" fmla="*/ 1473114 w 2303361"/>
                  <a:gd name="connsiteY4" fmla="*/ 7 h 1325887"/>
                  <a:gd name="connsiteX5" fmla="*/ 2257973 w 2303361"/>
                  <a:gd name="connsiteY5" fmla="*/ 220988 h 1325887"/>
                  <a:gd name="connsiteX6" fmla="*/ 25908 w 2303361"/>
                  <a:gd name="connsiteY6" fmla="*/ 1325887 h 1325887"/>
                  <a:gd name="connsiteX0" fmla="*/ 25908 w 2546730"/>
                  <a:gd name="connsiteY0" fmla="*/ 1335205 h 1335205"/>
                  <a:gd name="connsiteX1" fmla="*/ 0 w 2546730"/>
                  <a:gd name="connsiteY1" fmla="*/ 489385 h 1335205"/>
                  <a:gd name="connsiteX2" fmla="*/ 248412 w 2546730"/>
                  <a:gd name="connsiteY2" fmla="*/ 298885 h 1335205"/>
                  <a:gd name="connsiteX3" fmla="*/ 825413 w 2546730"/>
                  <a:gd name="connsiteY3" fmla="*/ 222685 h 1335205"/>
                  <a:gd name="connsiteX4" fmla="*/ 1473114 w 2546730"/>
                  <a:gd name="connsiteY4" fmla="*/ 9325 h 1335205"/>
                  <a:gd name="connsiteX5" fmla="*/ 2509433 w 2546730"/>
                  <a:gd name="connsiteY5" fmla="*/ 565586 h 1335205"/>
                  <a:gd name="connsiteX6" fmla="*/ 25908 w 2546730"/>
                  <a:gd name="connsiteY6" fmla="*/ 1335205 h 1335205"/>
                  <a:gd name="connsiteX0" fmla="*/ 25908 w 2318012"/>
                  <a:gd name="connsiteY0" fmla="*/ 1330341 h 1330341"/>
                  <a:gd name="connsiteX1" fmla="*/ 0 w 2318012"/>
                  <a:gd name="connsiteY1" fmla="*/ 484521 h 1330341"/>
                  <a:gd name="connsiteX2" fmla="*/ 248412 w 2318012"/>
                  <a:gd name="connsiteY2" fmla="*/ 294021 h 1330341"/>
                  <a:gd name="connsiteX3" fmla="*/ 825413 w 2318012"/>
                  <a:gd name="connsiteY3" fmla="*/ 217821 h 1330341"/>
                  <a:gd name="connsiteX4" fmla="*/ 1473114 w 2318012"/>
                  <a:gd name="connsiteY4" fmla="*/ 4461 h 1330341"/>
                  <a:gd name="connsiteX5" fmla="*/ 2273213 w 2318012"/>
                  <a:gd name="connsiteY5" fmla="*/ 438802 h 1330341"/>
                  <a:gd name="connsiteX6" fmla="*/ 25908 w 2318012"/>
                  <a:gd name="connsiteY6" fmla="*/ 1330341 h 1330341"/>
                  <a:gd name="connsiteX0" fmla="*/ 765048 w 2318012"/>
                  <a:gd name="connsiteY0" fmla="*/ 705501 h 705501"/>
                  <a:gd name="connsiteX1" fmla="*/ 0 w 2318012"/>
                  <a:gd name="connsiteY1" fmla="*/ 484521 h 705501"/>
                  <a:gd name="connsiteX2" fmla="*/ 248412 w 2318012"/>
                  <a:gd name="connsiteY2" fmla="*/ 294021 h 705501"/>
                  <a:gd name="connsiteX3" fmla="*/ 825413 w 2318012"/>
                  <a:gd name="connsiteY3" fmla="*/ 217821 h 705501"/>
                  <a:gd name="connsiteX4" fmla="*/ 1473114 w 2318012"/>
                  <a:gd name="connsiteY4" fmla="*/ 4461 h 705501"/>
                  <a:gd name="connsiteX5" fmla="*/ 2273213 w 2318012"/>
                  <a:gd name="connsiteY5" fmla="*/ 438802 h 705501"/>
                  <a:gd name="connsiteX6" fmla="*/ 765048 w 2318012"/>
                  <a:gd name="connsiteY6" fmla="*/ 705501 h 705501"/>
                  <a:gd name="connsiteX0" fmla="*/ 597408 w 2318012"/>
                  <a:gd name="connsiteY0" fmla="*/ 713121 h 713121"/>
                  <a:gd name="connsiteX1" fmla="*/ 0 w 2318012"/>
                  <a:gd name="connsiteY1" fmla="*/ 484521 h 713121"/>
                  <a:gd name="connsiteX2" fmla="*/ 248412 w 2318012"/>
                  <a:gd name="connsiteY2" fmla="*/ 294021 h 713121"/>
                  <a:gd name="connsiteX3" fmla="*/ 825413 w 2318012"/>
                  <a:gd name="connsiteY3" fmla="*/ 217821 h 713121"/>
                  <a:gd name="connsiteX4" fmla="*/ 1473114 w 2318012"/>
                  <a:gd name="connsiteY4" fmla="*/ 4461 h 713121"/>
                  <a:gd name="connsiteX5" fmla="*/ 2273213 w 2318012"/>
                  <a:gd name="connsiteY5" fmla="*/ 438802 h 713121"/>
                  <a:gd name="connsiteX6" fmla="*/ 597408 w 2318012"/>
                  <a:gd name="connsiteY6" fmla="*/ 713121 h 713121"/>
                  <a:gd name="connsiteX0" fmla="*/ 597408 w 2280296"/>
                  <a:gd name="connsiteY0" fmla="*/ 713121 h 1056022"/>
                  <a:gd name="connsiteX1" fmla="*/ 0 w 2280296"/>
                  <a:gd name="connsiteY1" fmla="*/ 484521 h 1056022"/>
                  <a:gd name="connsiteX2" fmla="*/ 248412 w 2280296"/>
                  <a:gd name="connsiteY2" fmla="*/ 294021 h 1056022"/>
                  <a:gd name="connsiteX3" fmla="*/ 825413 w 2280296"/>
                  <a:gd name="connsiteY3" fmla="*/ 217821 h 1056022"/>
                  <a:gd name="connsiteX4" fmla="*/ 1473114 w 2280296"/>
                  <a:gd name="connsiteY4" fmla="*/ 4461 h 1056022"/>
                  <a:gd name="connsiteX5" fmla="*/ 2273213 w 2280296"/>
                  <a:gd name="connsiteY5" fmla="*/ 438802 h 1056022"/>
                  <a:gd name="connsiteX6" fmla="*/ 909233 w 2280296"/>
                  <a:gd name="connsiteY6" fmla="*/ 1056022 h 1056022"/>
                  <a:gd name="connsiteX7" fmla="*/ 597408 w 2280296"/>
                  <a:gd name="connsiteY7" fmla="*/ 713121 h 1056022"/>
                  <a:gd name="connsiteX0" fmla="*/ 597408 w 2386180"/>
                  <a:gd name="connsiteY0" fmla="*/ 710037 h 1052938"/>
                  <a:gd name="connsiteX1" fmla="*/ 0 w 2386180"/>
                  <a:gd name="connsiteY1" fmla="*/ 481437 h 1052938"/>
                  <a:gd name="connsiteX2" fmla="*/ 248412 w 2386180"/>
                  <a:gd name="connsiteY2" fmla="*/ 290937 h 1052938"/>
                  <a:gd name="connsiteX3" fmla="*/ 825413 w 2386180"/>
                  <a:gd name="connsiteY3" fmla="*/ 214737 h 1052938"/>
                  <a:gd name="connsiteX4" fmla="*/ 1473114 w 2386180"/>
                  <a:gd name="connsiteY4" fmla="*/ 1377 h 1052938"/>
                  <a:gd name="connsiteX5" fmla="*/ 2379893 w 2386180"/>
                  <a:gd name="connsiteY5" fmla="*/ 329038 h 1052938"/>
                  <a:gd name="connsiteX6" fmla="*/ 909233 w 2386180"/>
                  <a:gd name="connsiteY6" fmla="*/ 1052938 h 1052938"/>
                  <a:gd name="connsiteX7" fmla="*/ 597408 w 2386180"/>
                  <a:gd name="connsiteY7" fmla="*/ 710037 h 1052938"/>
                  <a:gd name="connsiteX0" fmla="*/ 597408 w 2386180"/>
                  <a:gd name="connsiteY0" fmla="*/ 710037 h 1052938"/>
                  <a:gd name="connsiteX1" fmla="*/ 0 w 2386180"/>
                  <a:gd name="connsiteY1" fmla="*/ 481437 h 1052938"/>
                  <a:gd name="connsiteX2" fmla="*/ 248412 w 2386180"/>
                  <a:gd name="connsiteY2" fmla="*/ 290937 h 1052938"/>
                  <a:gd name="connsiteX3" fmla="*/ 825413 w 2386180"/>
                  <a:gd name="connsiteY3" fmla="*/ 214737 h 1052938"/>
                  <a:gd name="connsiteX4" fmla="*/ 1473114 w 2386180"/>
                  <a:gd name="connsiteY4" fmla="*/ 1377 h 1052938"/>
                  <a:gd name="connsiteX5" fmla="*/ 2379893 w 2386180"/>
                  <a:gd name="connsiteY5" fmla="*/ 329038 h 1052938"/>
                  <a:gd name="connsiteX6" fmla="*/ 909233 w 2386180"/>
                  <a:gd name="connsiteY6" fmla="*/ 1052938 h 1052938"/>
                  <a:gd name="connsiteX7" fmla="*/ 597408 w 2386180"/>
                  <a:gd name="connsiteY7" fmla="*/ 710037 h 1052938"/>
                  <a:gd name="connsiteX0" fmla="*/ 597408 w 2427493"/>
                  <a:gd name="connsiteY0" fmla="*/ 710037 h 1052938"/>
                  <a:gd name="connsiteX1" fmla="*/ 0 w 2427493"/>
                  <a:gd name="connsiteY1" fmla="*/ 481437 h 1052938"/>
                  <a:gd name="connsiteX2" fmla="*/ 248412 w 2427493"/>
                  <a:gd name="connsiteY2" fmla="*/ 290937 h 1052938"/>
                  <a:gd name="connsiteX3" fmla="*/ 825413 w 2427493"/>
                  <a:gd name="connsiteY3" fmla="*/ 214737 h 1052938"/>
                  <a:gd name="connsiteX4" fmla="*/ 1473114 w 2427493"/>
                  <a:gd name="connsiteY4" fmla="*/ 1377 h 1052938"/>
                  <a:gd name="connsiteX5" fmla="*/ 2379893 w 2427493"/>
                  <a:gd name="connsiteY5" fmla="*/ 329038 h 1052938"/>
                  <a:gd name="connsiteX6" fmla="*/ 909233 w 2427493"/>
                  <a:gd name="connsiteY6" fmla="*/ 1052938 h 1052938"/>
                  <a:gd name="connsiteX7" fmla="*/ 597408 w 2427493"/>
                  <a:gd name="connsiteY7" fmla="*/ 710037 h 1052938"/>
                  <a:gd name="connsiteX0" fmla="*/ 597408 w 2469457"/>
                  <a:gd name="connsiteY0" fmla="*/ 710037 h 1185339"/>
                  <a:gd name="connsiteX1" fmla="*/ 0 w 2469457"/>
                  <a:gd name="connsiteY1" fmla="*/ 481437 h 1185339"/>
                  <a:gd name="connsiteX2" fmla="*/ 248412 w 2469457"/>
                  <a:gd name="connsiteY2" fmla="*/ 290937 h 1185339"/>
                  <a:gd name="connsiteX3" fmla="*/ 825413 w 2469457"/>
                  <a:gd name="connsiteY3" fmla="*/ 214737 h 1185339"/>
                  <a:gd name="connsiteX4" fmla="*/ 1473114 w 2469457"/>
                  <a:gd name="connsiteY4" fmla="*/ 1377 h 1185339"/>
                  <a:gd name="connsiteX5" fmla="*/ 2379893 w 2469457"/>
                  <a:gd name="connsiteY5" fmla="*/ 329038 h 1185339"/>
                  <a:gd name="connsiteX6" fmla="*/ 909233 w 2469457"/>
                  <a:gd name="connsiteY6" fmla="*/ 1052938 h 1185339"/>
                  <a:gd name="connsiteX7" fmla="*/ 597408 w 2469457"/>
                  <a:gd name="connsiteY7" fmla="*/ 710037 h 1185339"/>
                  <a:gd name="connsiteX0" fmla="*/ 597408 w 2469457"/>
                  <a:gd name="connsiteY0" fmla="*/ 1090130 h 1565432"/>
                  <a:gd name="connsiteX1" fmla="*/ 0 w 2469457"/>
                  <a:gd name="connsiteY1" fmla="*/ 861530 h 1565432"/>
                  <a:gd name="connsiteX2" fmla="*/ 248412 w 2469457"/>
                  <a:gd name="connsiteY2" fmla="*/ 671030 h 1565432"/>
                  <a:gd name="connsiteX3" fmla="*/ 825413 w 2469457"/>
                  <a:gd name="connsiteY3" fmla="*/ 594830 h 1565432"/>
                  <a:gd name="connsiteX4" fmla="*/ 1473114 w 2469457"/>
                  <a:gd name="connsiteY4" fmla="*/ 381470 h 1565432"/>
                  <a:gd name="connsiteX5" fmla="*/ 2379893 w 2469457"/>
                  <a:gd name="connsiteY5" fmla="*/ 709131 h 1565432"/>
                  <a:gd name="connsiteX6" fmla="*/ 909233 w 2469457"/>
                  <a:gd name="connsiteY6" fmla="*/ 1433031 h 1565432"/>
                  <a:gd name="connsiteX7" fmla="*/ 597408 w 2469457"/>
                  <a:gd name="connsiteY7" fmla="*/ 1090130 h 1565432"/>
                  <a:gd name="connsiteX0" fmla="*/ 597408 w 2421922"/>
                  <a:gd name="connsiteY0" fmla="*/ 710037 h 1052938"/>
                  <a:gd name="connsiteX1" fmla="*/ 0 w 2421922"/>
                  <a:gd name="connsiteY1" fmla="*/ 481437 h 1052938"/>
                  <a:gd name="connsiteX2" fmla="*/ 248412 w 2421922"/>
                  <a:gd name="connsiteY2" fmla="*/ 290937 h 1052938"/>
                  <a:gd name="connsiteX3" fmla="*/ 825413 w 2421922"/>
                  <a:gd name="connsiteY3" fmla="*/ 214737 h 1052938"/>
                  <a:gd name="connsiteX4" fmla="*/ 1473114 w 2421922"/>
                  <a:gd name="connsiteY4" fmla="*/ 1377 h 1052938"/>
                  <a:gd name="connsiteX5" fmla="*/ 2379893 w 2421922"/>
                  <a:gd name="connsiteY5" fmla="*/ 329038 h 1052938"/>
                  <a:gd name="connsiteX6" fmla="*/ 909233 w 2421922"/>
                  <a:gd name="connsiteY6" fmla="*/ 1052938 h 1052938"/>
                  <a:gd name="connsiteX7" fmla="*/ 597408 w 2421922"/>
                  <a:gd name="connsiteY7" fmla="*/ 710037 h 1052938"/>
                  <a:gd name="connsiteX0" fmla="*/ 597408 w 2421922"/>
                  <a:gd name="connsiteY0" fmla="*/ 495995 h 838896"/>
                  <a:gd name="connsiteX1" fmla="*/ 0 w 2421922"/>
                  <a:gd name="connsiteY1" fmla="*/ 267395 h 838896"/>
                  <a:gd name="connsiteX2" fmla="*/ 248412 w 2421922"/>
                  <a:gd name="connsiteY2" fmla="*/ 76895 h 838896"/>
                  <a:gd name="connsiteX3" fmla="*/ 825413 w 2421922"/>
                  <a:gd name="connsiteY3" fmla="*/ 695 h 838896"/>
                  <a:gd name="connsiteX4" fmla="*/ 2379893 w 2421922"/>
                  <a:gd name="connsiteY4" fmla="*/ 114996 h 838896"/>
                  <a:gd name="connsiteX5" fmla="*/ 909233 w 2421922"/>
                  <a:gd name="connsiteY5" fmla="*/ 838896 h 838896"/>
                  <a:gd name="connsiteX6" fmla="*/ 597408 w 2421922"/>
                  <a:gd name="connsiteY6" fmla="*/ 495995 h 838896"/>
                  <a:gd name="connsiteX0" fmla="*/ 597408 w 928869"/>
                  <a:gd name="connsiteY0" fmla="*/ 543565 h 886466"/>
                  <a:gd name="connsiteX1" fmla="*/ 0 w 928869"/>
                  <a:gd name="connsiteY1" fmla="*/ 314965 h 886466"/>
                  <a:gd name="connsiteX2" fmla="*/ 248412 w 928869"/>
                  <a:gd name="connsiteY2" fmla="*/ 124465 h 886466"/>
                  <a:gd name="connsiteX3" fmla="*/ 825413 w 928869"/>
                  <a:gd name="connsiteY3" fmla="*/ 48265 h 886466"/>
                  <a:gd name="connsiteX4" fmla="*/ 909233 w 928869"/>
                  <a:gd name="connsiteY4" fmla="*/ 886466 h 886466"/>
                  <a:gd name="connsiteX5" fmla="*/ 597408 w 928869"/>
                  <a:gd name="connsiteY5" fmla="*/ 543565 h 886466"/>
                  <a:gd name="connsiteX0" fmla="*/ 597408 w 928869"/>
                  <a:gd name="connsiteY0" fmla="*/ 495300 h 838201"/>
                  <a:gd name="connsiteX1" fmla="*/ 0 w 928869"/>
                  <a:gd name="connsiteY1" fmla="*/ 266700 h 838201"/>
                  <a:gd name="connsiteX2" fmla="*/ 248412 w 928869"/>
                  <a:gd name="connsiteY2" fmla="*/ 76200 h 838201"/>
                  <a:gd name="connsiteX3" fmla="*/ 825413 w 928869"/>
                  <a:gd name="connsiteY3" fmla="*/ 0 h 838201"/>
                  <a:gd name="connsiteX4" fmla="*/ 909233 w 928869"/>
                  <a:gd name="connsiteY4" fmla="*/ 838201 h 838201"/>
                  <a:gd name="connsiteX5" fmla="*/ 597408 w 928869"/>
                  <a:gd name="connsiteY5" fmla="*/ 495300 h 838201"/>
                  <a:gd name="connsiteX0" fmla="*/ 597408 w 928869"/>
                  <a:gd name="connsiteY0" fmla="*/ 495300 h 838201"/>
                  <a:gd name="connsiteX1" fmla="*/ 0 w 928869"/>
                  <a:gd name="connsiteY1" fmla="*/ 266700 h 838201"/>
                  <a:gd name="connsiteX2" fmla="*/ 228092 w 928869"/>
                  <a:gd name="connsiteY2" fmla="*/ 60960 h 838201"/>
                  <a:gd name="connsiteX3" fmla="*/ 825413 w 928869"/>
                  <a:gd name="connsiteY3" fmla="*/ 0 h 838201"/>
                  <a:gd name="connsiteX4" fmla="*/ 909233 w 928869"/>
                  <a:gd name="connsiteY4" fmla="*/ 838201 h 838201"/>
                  <a:gd name="connsiteX5" fmla="*/ 597408 w 928869"/>
                  <a:gd name="connsiteY5" fmla="*/ 495300 h 838201"/>
                  <a:gd name="connsiteX0" fmla="*/ 597408 w 928869"/>
                  <a:gd name="connsiteY0" fmla="*/ 547676 h 890577"/>
                  <a:gd name="connsiteX1" fmla="*/ 0 w 928869"/>
                  <a:gd name="connsiteY1" fmla="*/ 319076 h 890577"/>
                  <a:gd name="connsiteX2" fmla="*/ 228092 w 928869"/>
                  <a:gd name="connsiteY2" fmla="*/ 113336 h 890577"/>
                  <a:gd name="connsiteX3" fmla="*/ 825413 w 928869"/>
                  <a:gd name="connsiteY3" fmla="*/ 52376 h 890577"/>
                  <a:gd name="connsiteX4" fmla="*/ 909233 w 928869"/>
                  <a:gd name="connsiteY4" fmla="*/ 890577 h 890577"/>
                  <a:gd name="connsiteX5" fmla="*/ 597408 w 928869"/>
                  <a:gd name="connsiteY5" fmla="*/ 547676 h 890577"/>
                  <a:gd name="connsiteX0" fmla="*/ 597408 w 928869"/>
                  <a:gd name="connsiteY0" fmla="*/ 517031 h 859932"/>
                  <a:gd name="connsiteX1" fmla="*/ 0 w 928869"/>
                  <a:gd name="connsiteY1" fmla="*/ 288431 h 859932"/>
                  <a:gd name="connsiteX2" fmla="*/ 228092 w 928869"/>
                  <a:gd name="connsiteY2" fmla="*/ 82691 h 859932"/>
                  <a:gd name="connsiteX3" fmla="*/ 825413 w 928869"/>
                  <a:gd name="connsiteY3" fmla="*/ 62371 h 859932"/>
                  <a:gd name="connsiteX4" fmla="*/ 909233 w 928869"/>
                  <a:gd name="connsiteY4" fmla="*/ 859932 h 859932"/>
                  <a:gd name="connsiteX5" fmla="*/ 597408 w 928869"/>
                  <a:gd name="connsiteY5" fmla="*/ 517031 h 859932"/>
                  <a:gd name="connsiteX0" fmla="*/ 597408 w 928869"/>
                  <a:gd name="connsiteY0" fmla="*/ 496806 h 839707"/>
                  <a:gd name="connsiteX1" fmla="*/ 0 w 928869"/>
                  <a:gd name="connsiteY1" fmla="*/ 268206 h 839707"/>
                  <a:gd name="connsiteX2" fmla="*/ 228092 w 928869"/>
                  <a:gd name="connsiteY2" fmla="*/ 62466 h 839707"/>
                  <a:gd name="connsiteX3" fmla="*/ 825413 w 928869"/>
                  <a:gd name="connsiteY3" fmla="*/ 42146 h 839707"/>
                  <a:gd name="connsiteX4" fmla="*/ 909233 w 928869"/>
                  <a:gd name="connsiteY4" fmla="*/ 839707 h 839707"/>
                  <a:gd name="connsiteX5" fmla="*/ 597408 w 928869"/>
                  <a:gd name="connsiteY5" fmla="*/ 496806 h 839707"/>
                  <a:gd name="connsiteX0" fmla="*/ 597408 w 928869"/>
                  <a:gd name="connsiteY0" fmla="*/ 458604 h 801505"/>
                  <a:gd name="connsiteX1" fmla="*/ 0 w 928869"/>
                  <a:gd name="connsiteY1" fmla="*/ 230004 h 801505"/>
                  <a:gd name="connsiteX2" fmla="*/ 228092 w 928869"/>
                  <a:gd name="connsiteY2" fmla="*/ 24264 h 801505"/>
                  <a:gd name="connsiteX3" fmla="*/ 825413 w 928869"/>
                  <a:gd name="connsiteY3" fmla="*/ 3944 h 801505"/>
                  <a:gd name="connsiteX4" fmla="*/ 909233 w 928869"/>
                  <a:gd name="connsiteY4" fmla="*/ 801505 h 801505"/>
                  <a:gd name="connsiteX5" fmla="*/ 597408 w 928869"/>
                  <a:gd name="connsiteY5" fmla="*/ 458604 h 801505"/>
                  <a:gd name="connsiteX0" fmla="*/ 597408 w 928869"/>
                  <a:gd name="connsiteY0" fmla="*/ 458604 h 801505"/>
                  <a:gd name="connsiteX1" fmla="*/ 0 w 928869"/>
                  <a:gd name="connsiteY1" fmla="*/ 230004 h 801505"/>
                  <a:gd name="connsiteX2" fmla="*/ 228092 w 928869"/>
                  <a:gd name="connsiteY2" fmla="*/ 24264 h 801505"/>
                  <a:gd name="connsiteX3" fmla="*/ 825413 w 928869"/>
                  <a:gd name="connsiteY3" fmla="*/ 3944 h 801505"/>
                  <a:gd name="connsiteX4" fmla="*/ 909233 w 928869"/>
                  <a:gd name="connsiteY4" fmla="*/ 801505 h 801505"/>
                  <a:gd name="connsiteX5" fmla="*/ 597408 w 928869"/>
                  <a:gd name="connsiteY5" fmla="*/ 458604 h 801505"/>
                  <a:gd name="connsiteX0" fmla="*/ 597408 w 918471"/>
                  <a:gd name="connsiteY0" fmla="*/ 458604 h 801505"/>
                  <a:gd name="connsiteX1" fmla="*/ 0 w 918471"/>
                  <a:gd name="connsiteY1" fmla="*/ 230004 h 801505"/>
                  <a:gd name="connsiteX2" fmla="*/ 228092 w 918471"/>
                  <a:gd name="connsiteY2" fmla="*/ 24264 h 801505"/>
                  <a:gd name="connsiteX3" fmla="*/ 825413 w 918471"/>
                  <a:gd name="connsiteY3" fmla="*/ 3944 h 801505"/>
                  <a:gd name="connsiteX4" fmla="*/ 740738 w 918471"/>
                  <a:gd name="connsiteY4" fmla="*/ 218933 h 801505"/>
                  <a:gd name="connsiteX5" fmla="*/ 909233 w 918471"/>
                  <a:gd name="connsiteY5" fmla="*/ 801505 h 801505"/>
                  <a:gd name="connsiteX6" fmla="*/ 597408 w 918471"/>
                  <a:gd name="connsiteY6" fmla="*/ 458604 h 801505"/>
                  <a:gd name="connsiteX0" fmla="*/ 597408 w 916087"/>
                  <a:gd name="connsiteY0" fmla="*/ 458604 h 801505"/>
                  <a:gd name="connsiteX1" fmla="*/ 0 w 916087"/>
                  <a:gd name="connsiteY1" fmla="*/ 230004 h 801505"/>
                  <a:gd name="connsiteX2" fmla="*/ 228092 w 916087"/>
                  <a:gd name="connsiteY2" fmla="*/ 24264 h 801505"/>
                  <a:gd name="connsiteX3" fmla="*/ 825413 w 916087"/>
                  <a:gd name="connsiteY3" fmla="*/ 3944 h 801505"/>
                  <a:gd name="connsiteX4" fmla="*/ 654378 w 916087"/>
                  <a:gd name="connsiteY4" fmla="*/ 213853 h 801505"/>
                  <a:gd name="connsiteX5" fmla="*/ 909233 w 916087"/>
                  <a:gd name="connsiteY5" fmla="*/ 801505 h 801505"/>
                  <a:gd name="connsiteX6" fmla="*/ 597408 w 916087"/>
                  <a:gd name="connsiteY6" fmla="*/ 458604 h 801505"/>
                  <a:gd name="connsiteX0" fmla="*/ 597408 w 916087"/>
                  <a:gd name="connsiteY0" fmla="*/ 458604 h 801505"/>
                  <a:gd name="connsiteX1" fmla="*/ 0 w 916087"/>
                  <a:gd name="connsiteY1" fmla="*/ 230004 h 801505"/>
                  <a:gd name="connsiteX2" fmla="*/ 228092 w 916087"/>
                  <a:gd name="connsiteY2" fmla="*/ 24264 h 801505"/>
                  <a:gd name="connsiteX3" fmla="*/ 728893 w 916087"/>
                  <a:gd name="connsiteY3" fmla="*/ 3944 h 801505"/>
                  <a:gd name="connsiteX4" fmla="*/ 654378 w 916087"/>
                  <a:gd name="connsiteY4" fmla="*/ 213853 h 801505"/>
                  <a:gd name="connsiteX5" fmla="*/ 909233 w 916087"/>
                  <a:gd name="connsiteY5" fmla="*/ 801505 h 801505"/>
                  <a:gd name="connsiteX6" fmla="*/ 597408 w 916087"/>
                  <a:gd name="connsiteY6" fmla="*/ 458604 h 801505"/>
                  <a:gd name="connsiteX0" fmla="*/ 597408 w 916087"/>
                  <a:gd name="connsiteY0" fmla="*/ 469900 h 812801"/>
                  <a:gd name="connsiteX1" fmla="*/ 0 w 916087"/>
                  <a:gd name="connsiteY1" fmla="*/ 241300 h 812801"/>
                  <a:gd name="connsiteX2" fmla="*/ 228092 w 916087"/>
                  <a:gd name="connsiteY2" fmla="*/ 35560 h 812801"/>
                  <a:gd name="connsiteX3" fmla="*/ 713653 w 916087"/>
                  <a:gd name="connsiteY3" fmla="*/ 0 h 812801"/>
                  <a:gd name="connsiteX4" fmla="*/ 654378 w 916087"/>
                  <a:gd name="connsiteY4" fmla="*/ 225149 h 812801"/>
                  <a:gd name="connsiteX5" fmla="*/ 909233 w 916087"/>
                  <a:gd name="connsiteY5" fmla="*/ 812801 h 812801"/>
                  <a:gd name="connsiteX6" fmla="*/ 597408 w 916087"/>
                  <a:gd name="connsiteY6" fmla="*/ 469900 h 812801"/>
                  <a:gd name="connsiteX0" fmla="*/ 597408 w 1126775"/>
                  <a:gd name="connsiteY0" fmla="*/ 469900 h 477521"/>
                  <a:gd name="connsiteX1" fmla="*/ 0 w 1126775"/>
                  <a:gd name="connsiteY1" fmla="*/ 241300 h 477521"/>
                  <a:gd name="connsiteX2" fmla="*/ 228092 w 1126775"/>
                  <a:gd name="connsiteY2" fmla="*/ 35560 h 477521"/>
                  <a:gd name="connsiteX3" fmla="*/ 713653 w 1126775"/>
                  <a:gd name="connsiteY3" fmla="*/ 0 h 477521"/>
                  <a:gd name="connsiteX4" fmla="*/ 654378 w 1126775"/>
                  <a:gd name="connsiteY4" fmla="*/ 225149 h 477521"/>
                  <a:gd name="connsiteX5" fmla="*/ 1122593 w 1126775"/>
                  <a:gd name="connsiteY5" fmla="*/ 477521 h 477521"/>
                  <a:gd name="connsiteX6" fmla="*/ 597408 w 1126775"/>
                  <a:gd name="connsiteY6" fmla="*/ 469900 h 477521"/>
                  <a:gd name="connsiteX0" fmla="*/ 597408 w 1323783"/>
                  <a:gd name="connsiteY0" fmla="*/ 469900 h 469900"/>
                  <a:gd name="connsiteX1" fmla="*/ 0 w 1323783"/>
                  <a:gd name="connsiteY1" fmla="*/ 241300 h 469900"/>
                  <a:gd name="connsiteX2" fmla="*/ 228092 w 1323783"/>
                  <a:gd name="connsiteY2" fmla="*/ 35560 h 469900"/>
                  <a:gd name="connsiteX3" fmla="*/ 713653 w 1323783"/>
                  <a:gd name="connsiteY3" fmla="*/ 0 h 469900"/>
                  <a:gd name="connsiteX4" fmla="*/ 654378 w 1323783"/>
                  <a:gd name="connsiteY4" fmla="*/ 225149 h 469900"/>
                  <a:gd name="connsiteX5" fmla="*/ 1320713 w 1323783"/>
                  <a:gd name="connsiteY5" fmla="*/ 431801 h 469900"/>
                  <a:gd name="connsiteX6" fmla="*/ 597408 w 1323783"/>
                  <a:gd name="connsiteY6" fmla="*/ 469900 h 469900"/>
                  <a:gd name="connsiteX0" fmla="*/ 597408 w 1384511"/>
                  <a:gd name="connsiteY0" fmla="*/ 469900 h 469900"/>
                  <a:gd name="connsiteX1" fmla="*/ 0 w 1384511"/>
                  <a:gd name="connsiteY1" fmla="*/ 241300 h 469900"/>
                  <a:gd name="connsiteX2" fmla="*/ 228092 w 1384511"/>
                  <a:gd name="connsiteY2" fmla="*/ 35560 h 469900"/>
                  <a:gd name="connsiteX3" fmla="*/ 713653 w 1384511"/>
                  <a:gd name="connsiteY3" fmla="*/ 0 h 469900"/>
                  <a:gd name="connsiteX4" fmla="*/ 654378 w 1384511"/>
                  <a:gd name="connsiteY4" fmla="*/ 225149 h 469900"/>
                  <a:gd name="connsiteX5" fmla="*/ 1381673 w 1384511"/>
                  <a:gd name="connsiteY5" fmla="*/ 447041 h 469900"/>
                  <a:gd name="connsiteX6" fmla="*/ 597408 w 1384511"/>
                  <a:gd name="connsiteY6" fmla="*/ 469900 h 469900"/>
                  <a:gd name="connsiteX0" fmla="*/ 592508 w 1379611"/>
                  <a:gd name="connsiteY0" fmla="*/ 469900 h 469900"/>
                  <a:gd name="connsiteX1" fmla="*/ 0 w 1379611"/>
                  <a:gd name="connsiteY1" fmla="*/ 466805 h 469900"/>
                  <a:gd name="connsiteX2" fmla="*/ 223192 w 1379611"/>
                  <a:gd name="connsiteY2" fmla="*/ 35560 h 469900"/>
                  <a:gd name="connsiteX3" fmla="*/ 708753 w 1379611"/>
                  <a:gd name="connsiteY3" fmla="*/ 0 h 469900"/>
                  <a:gd name="connsiteX4" fmla="*/ 649478 w 1379611"/>
                  <a:gd name="connsiteY4" fmla="*/ 225149 h 469900"/>
                  <a:gd name="connsiteX5" fmla="*/ 1376773 w 1379611"/>
                  <a:gd name="connsiteY5" fmla="*/ 447041 h 469900"/>
                  <a:gd name="connsiteX6" fmla="*/ 592508 w 1379611"/>
                  <a:gd name="connsiteY6" fmla="*/ 469900 h 469900"/>
                  <a:gd name="connsiteX0" fmla="*/ 592508 w 1379611"/>
                  <a:gd name="connsiteY0" fmla="*/ 469900 h 469900"/>
                  <a:gd name="connsiteX1" fmla="*/ 0 w 1379611"/>
                  <a:gd name="connsiteY1" fmla="*/ 466805 h 469900"/>
                  <a:gd name="connsiteX2" fmla="*/ 223192 w 1379611"/>
                  <a:gd name="connsiteY2" fmla="*/ 35560 h 469900"/>
                  <a:gd name="connsiteX3" fmla="*/ 708753 w 1379611"/>
                  <a:gd name="connsiteY3" fmla="*/ 0 h 469900"/>
                  <a:gd name="connsiteX4" fmla="*/ 649478 w 1379611"/>
                  <a:gd name="connsiteY4" fmla="*/ 225149 h 469900"/>
                  <a:gd name="connsiteX5" fmla="*/ 1376773 w 1379611"/>
                  <a:gd name="connsiteY5" fmla="*/ 447041 h 469900"/>
                  <a:gd name="connsiteX6" fmla="*/ 592508 w 1379611"/>
                  <a:gd name="connsiteY6" fmla="*/ 469900 h 469900"/>
                  <a:gd name="connsiteX0" fmla="*/ 592508 w 1379611"/>
                  <a:gd name="connsiteY0" fmla="*/ 469900 h 469900"/>
                  <a:gd name="connsiteX1" fmla="*/ 0 w 1379611"/>
                  <a:gd name="connsiteY1" fmla="*/ 466805 h 469900"/>
                  <a:gd name="connsiteX2" fmla="*/ 223192 w 1379611"/>
                  <a:gd name="connsiteY2" fmla="*/ 35560 h 469900"/>
                  <a:gd name="connsiteX3" fmla="*/ 708753 w 1379611"/>
                  <a:gd name="connsiteY3" fmla="*/ 0 h 469900"/>
                  <a:gd name="connsiteX4" fmla="*/ 649478 w 1379611"/>
                  <a:gd name="connsiteY4" fmla="*/ 225149 h 469900"/>
                  <a:gd name="connsiteX5" fmla="*/ 1376773 w 1379611"/>
                  <a:gd name="connsiteY5" fmla="*/ 447041 h 469900"/>
                  <a:gd name="connsiteX6" fmla="*/ 592508 w 1379611"/>
                  <a:gd name="connsiteY6" fmla="*/ 469900 h 469900"/>
                  <a:gd name="connsiteX0" fmla="*/ 592508 w 1379611"/>
                  <a:gd name="connsiteY0" fmla="*/ 469900 h 469900"/>
                  <a:gd name="connsiteX1" fmla="*/ 0 w 1379611"/>
                  <a:gd name="connsiteY1" fmla="*/ 466805 h 469900"/>
                  <a:gd name="connsiteX2" fmla="*/ 223192 w 1379611"/>
                  <a:gd name="connsiteY2" fmla="*/ 35560 h 469900"/>
                  <a:gd name="connsiteX3" fmla="*/ 708753 w 1379611"/>
                  <a:gd name="connsiteY3" fmla="*/ 0 h 469900"/>
                  <a:gd name="connsiteX4" fmla="*/ 649478 w 1379611"/>
                  <a:gd name="connsiteY4" fmla="*/ 225149 h 469900"/>
                  <a:gd name="connsiteX5" fmla="*/ 1376773 w 1379611"/>
                  <a:gd name="connsiteY5" fmla="*/ 447041 h 469900"/>
                  <a:gd name="connsiteX6" fmla="*/ 592508 w 1379611"/>
                  <a:gd name="connsiteY6" fmla="*/ 469900 h 469900"/>
                  <a:gd name="connsiteX0" fmla="*/ 592508 w 1379611"/>
                  <a:gd name="connsiteY0" fmla="*/ 469900 h 469900"/>
                  <a:gd name="connsiteX1" fmla="*/ 0 w 1379611"/>
                  <a:gd name="connsiteY1" fmla="*/ 466805 h 469900"/>
                  <a:gd name="connsiteX2" fmla="*/ 223192 w 1379611"/>
                  <a:gd name="connsiteY2" fmla="*/ 35560 h 469900"/>
                  <a:gd name="connsiteX3" fmla="*/ 708753 w 1379611"/>
                  <a:gd name="connsiteY3" fmla="*/ 0 h 469900"/>
                  <a:gd name="connsiteX4" fmla="*/ 649478 w 1379611"/>
                  <a:gd name="connsiteY4" fmla="*/ 225149 h 469900"/>
                  <a:gd name="connsiteX5" fmla="*/ 1376773 w 1379611"/>
                  <a:gd name="connsiteY5" fmla="*/ 447041 h 469900"/>
                  <a:gd name="connsiteX6" fmla="*/ 592508 w 1379611"/>
                  <a:gd name="connsiteY6" fmla="*/ 469900 h 469900"/>
                  <a:gd name="connsiteX0" fmla="*/ 526230 w 1313333"/>
                  <a:gd name="connsiteY0" fmla="*/ 469900 h 469900"/>
                  <a:gd name="connsiteX1" fmla="*/ -1 w 1313333"/>
                  <a:gd name="connsiteY1" fmla="*/ 469262 h 469900"/>
                  <a:gd name="connsiteX2" fmla="*/ 156914 w 1313333"/>
                  <a:gd name="connsiteY2" fmla="*/ 35560 h 469900"/>
                  <a:gd name="connsiteX3" fmla="*/ 642475 w 1313333"/>
                  <a:gd name="connsiteY3" fmla="*/ 0 h 469900"/>
                  <a:gd name="connsiteX4" fmla="*/ 583200 w 1313333"/>
                  <a:gd name="connsiteY4" fmla="*/ 225149 h 469900"/>
                  <a:gd name="connsiteX5" fmla="*/ 1310495 w 1313333"/>
                  <a:gd name="connsiteY5" fmla="*/ 447041 h 469900"/>
                  <a:gd name="connsiteX6" fmla="*/ 526230 w 1313333"/>
                  <a:gd name="connsiteY6" fmla="*/ 469900 h 469900"/>
                  <a:gd name="connsiteX0" fmla="*/ 531894 w 1318997"/>
                  <a:gd name="connsiteY0" fmla="*/ 469900 h 469900"/>
                  <a:gd name="connsiteX1" fmla="*/ 5663 w 1318997"/>
                  <a:gd name="connsiteY1" fmla="*/ 469262 h 469900"/>
                  <a:gd name="connsiteX2" fmla="*/ 162578 w 1318997"/>
                  <a:gd name="connsiteY2" fmla="*/ 35560 h 469900"/>
                  <a:gd name="connsiteX3" fmla="*/ 648139 w 1318997"/>
                  <a:gd name="connsiteY3" fmla="*/ 0 h 469900"/>
                  <a:gd name="connsiteX4" fmla="*/ 588864 w 1318997"/>
                  <a:gd name="connsiteY4" fmla="*/ 225149 h 469900"/>
                  <a:gd name="connsiteX5" fmla="*/ 1316159 w 1318997"/>
                  <a:gd name="connsiteY5" fmla="*/ 447041 h 469900"/>
                  <a:gd name="connsiteX6" fmla="*/ 531894 w 1318997"/>
                  <a:gd name="connsiteY6" fmla="*/ 469900 h 469900"/>
                  <a:gd name="connsiteX0" fmla="*/ 526230 w 1313333"/>
                  <a:gd name="connsiteY0" fmla="*/ 469900 h 469900"/>
                  <a:gd name="connsiteX1" fmla="*/ -1 w 1313333"/>
                  <a:gd name="connsiteY1" fmla="*/ 469262 h 469900"/>
                  <a:gd name="connsiteX2" fmla="*/ 156914 w 1313333"/>
                  <a:gd name="connsiteY2" fmla="*/ 35560 h 469900"/>
                  <a:gd name="connsiteX3" fmla="*/ 642475 w 1313333"/>
                  <a:gd name="connsiteY3" fmla="*/ 0 h 469900"/>
                  <a:gd name="connsiteX4" fmla="*/ 583200 w 1313333"/>
                  <a:gd name="connsiteY4" fmla="*/ 225149 h 469900"/>
                  <a:gd name="connsiteX5" fmla="*/ 1310495 w 1313333"/>
                  <a:gd name="connsiteY5" fmla="*/ 447041 h 469900"/>
                  <a:gd name="connsiteX6" fmla="*/ 526230 w 1313333"/>
                  <a:gd name="connsiteY6" fmla="*/ 469900 h 469900"/>
                  <a:gd name="connsiteX0" fmla="*/ 527326 w 1314429"/>
                  <a:gd name="connsiteY0" fmla="*/ 469900 h 469900"/>
                  <a:gd name="connsiteX1" fmla="*/ 1095 w 1314429"/>
                  <a:gd name="connsiteY1" fmla="*/ 469262 h 469900"/>
                  <a:gd name="connsiteX2" fmla="*/ 158010 w 1314429"/>
                  <a:gd name="connsiteY2" fmla="*/ 35560 h 469900"/>
                  <a:gd name="connsiteX3" fmla="*/ 643571 w 1314429"/>
                  <a:gd name="connsiteY3" fmla="*/ 0 h 469900"/>
                  <a:gd name="connsiteX4" fmla="*/ 584296 w 1314429"/>
                  <a:gd name="connsiteY4" fmla="*/ 225149 h 469900"/>
                  <a:gd name="connsiteX5" fmla="*/ 1311591 w 1314429"/>
                  <a:gd name="connsiteY5" fmla="*/ 447041 h 469900"/>
                  <a:gd name="connsiteX6" fmla="*/ 527326 w 1314429"/>
                  <a:gd name="connsiteY6" fmla="*/ 469900 h 469900"/>
                  <a:gd name="connsiteX0" fmla="*/ 527326 w 1314429"/>
                  <a:gd name="connsiteY0" fmla="*/ 469900 h 469900"/>
                  <a:gd name="connsiteX1" fmla="*/ 1095 w 1314429"/>
                  <a:gd name="connsiteY1" fmla="*/ 469262 h 469900"/>
                  <a:gd name="connsiteX2" fmla="*/ 158010 w 1314429"/>
                  <a:gd name="connsiteY2" fmla="*/ 35560 h 469900"/>
                  <a:gd name="connsiteX3" fmla="*/ 643571 w 1314429"/>
                  <a:gd name="connsiteY3" fmla="*/ 0 h 469900"/>
                  <a:gd name="connsiteX4" fmla="*/ 584296 w 1314429"/>
                  <a:gd name="connsiteY4" fmla="*/ 225149 h 469900"/>
                  <a:gd name="connsiteX5" fmla="*/ 1311591 w 1314429"/>
                  <a:gd name="connsiteY5" fmla="*/ 447041 h 469900"/>
                  <a:gd name="connsiteX6" fmla="*/ 527326 w 1314429"/>
                  <a:gd name="connsiteY6" fmla="*/ 469900 h 469900"/>
                  <a:gd name="connsiteX0" fmla="*/ 565024 w 1352127"/>
                  <a:gd name="connsiteY0" fmla="*/ 469900 h 469900"/>
                  <a:gd name="connsiteX1" fmla="*/ 38793 w 1352127"/>
                  <a:gd name="connsiteY1" fmla="*/ 469262 h 469900"/>
                  <a:gd name="connsiteX2" fmla="*/ 195708 w 1352127"/>
                  <a:gd name="connsiteY2" fmla="*/ 35560 h 469900"/>
                  <a:gd name="connsiteX3" fmla="*/ 681269 w 1352127"/>
                  <a:gd name="connsiteY3" fmla="*/ 0 h 469900"/>
                  <a:gd name="connsiteX4" fmla="*/ 621994 w 1352127"/>
                  <a:gd name="connsiteY4" fmla="*/ 225149 h 469900"/>
                  <a:gd name="connsiteX5" fmla="*/ 1349289 w 1352127"/>
                  <a:gd name="connsiteY5" fmla="*/ 447041 h 469900"/>
                  <a:gd name="connsiteX6" fmla="*/ 565024 w 1352127"/>
                  <a:gd name="connsiteY6" fmla="*/ 469900 h 469900"/>
                  <a:gd name="connsiteX0" fmla="*/ 565024 w 1352127"/>
                  <a:gd name="connsiteY0" fmla="*/ 469900 h 469900"/>
                  <a:gd name="connsiteX1" fmla="*/ 38793 w 1352127"/>
                  <a:gd name="connsiteY1" fmla="*/ 469262 h 469900"/>
                  <a:gd name="connsiteX2" fmla="*/ 195708 w 1352127"/>
                  <a:gd name="connsiteY2" fmla="*/ 35560 h 469900"/>
                  <a:gd name="connsiteX3" fmla="*/ 681269 w 1352127"/>
                  <a:gd name="connsiteY3" fmla="*/ 0 h 469900"/>
                  <a:gd name="connsiteX4" fmla="*/ 621994 w 1352127"/>
                  <a:gd name="connsiteY4" fmla="*/ 225149 h 469900"/>
                  <a:gd name="connsiteX5" fmla="*/ 1349289 w 1352127"/>
                  <a:gd name="connsiteY5" fmla="*/ 447041 h 469900"/>
                  <a:gd name="connsiteX6" fmla="*/ 565024 w 1352127"/>
                  <a:gd name="connsiteY6" fmla="*/ 469900 h 469900"/>
                  <a:gd name="connsiteX0" fmla="*/ 565024 w 1352127"/>
                  <a:gd name="connsiteY0" fmla="*/ 469900 h 469900"/>
                  <a:gd name="connsiteX1" fmla="*/ 38793 w 1352127"/>
                  <a:gd name="connsiteY1" fmla="*/ 469262 h 469900"/>
                  <a:gd name="connsiteX2" fmla="*/ 195708 w 1352127"/>
                  <a:gd name="connsiteY2" fmla="*/ 35560 h 469900"/>
                  <a:gd name="connsiteX3" fmla="*/ 681269 w 1352127"/>
                  <a:gd name="connsiteY3" fmla="*/ 0 h 469900"/>
                  <a:gd name="connsiteX4" fmla="*/ 621994 w 1352127"/>
                  <a:gd name="connsiteY4" fmla="*/ 225149 h 469900"/>
                  <a:gd name="connsiteX5" fmla="*/ 1349289 w 1352127"/>
                  <a:gd name="connsiteY5" fmla="*/ 447041 h 469900"/>
                  <a:gd name="connsiteX6" fmla="*/ 565024 w 1352127"/>
                  <a:gd name="connsiteY6" fmla="*/ 469900 h 469900"/>
                  <a:gd name="connsiteX0" fmla="*/ 565024 w 1352127"/>
                  <a:gd name="connsiteY0" fmla="*/ 488532 h 488532"/>
                  <a:gd name="connsiteX1" fmla="*/ 38793 w 1352127"/>
                  <a:gd name="connsiteY1" fmla="*/ 487894 h 488532"/>
                  <a:gd name="connsiteX2" fmla="*/ 195708 w 1352127"/>
                  <a:gd name="connsiteY2" fmla="*/ 54192 h 488532"/>
                  <a:gd name="connsiteX3" fmla="*/ 681269 w 1352127"/>
                  <a:gd name="connsiteY3" fmla="*/ 18632 h 488532"/>
                  <a:gd name="connsiteX4" fmla="*/ 621994 w 1352127"/>
                  <a:gd name="connsiteY4" fmla="*/ 243781 h 488532"/>
                  <a:gd name="connsiteX5" fmla="*/ 1349289 w 1352127"/>
                  <a:gd name="connsiteY5" fmla="*/ 465673 h 488532"/>
                  <a:gd name="connsiteX6" fmla="*/ 565024 w 1352127"/>
                  <a:gd name="connsiteY6" fmla="*/ 488532 h 488532"/>
                  <a:gd name="connsiteX0" fmla="*/ 563113 w 1350216"/>
                  <a:gd name="connsiteY0" fmla="*/ 488532 h 488532"/>
                  <a:gd name="connsiteX1" fmla="*/ 36882 w 1350216"/>
                  <a:gd name="connsiteY1" fmla="*/ 487894 h 488532"/>
                  <a:gd name="connsiteX2" fmla="*/ 193797 w 1350216"/>
                  <a:gd name="connsiteY2" fmla="*/ 54192 h 488532"/>
                  <a:gd name="connsiteX3" fmla="*/ 679358 w 1350216"/>
                  <a:gd name="connsiteY3" fmla="*/ 18632 h 488532"/>
                  <a:gd name="connsiteX4" fmla="*/ 620083 w 1350216"/>
                  <a:gd name="connsiteY4" fmla="*/ 243781 h 488532"/>
                  <a:gd name="connsiteX5" fmla="*/ 1347378 w 1350216"/>
                  <a:gd name="connsiteY5" fmla="*/ 465673 h 488532"/>
                  <a:gd name="connsiteX6" fmla="*/ 563113 w 1350216"/>
                  <a:gd name="connsiteY6" fmla="*/ 488532 h 488532"/>
                  <a:gd name="connsiteX0" fmla="*/ 582566 w 1369669"/>
                  <a:gd name="connsiteY0" fmla="*/ 480367 h 480367"/>
                  <a:gd name="connsiteX1" fmla="*/ 56335 w 1369669"/>
                  <a:gd name="connsiteY1" fmla="*/ 479729 h 480367"/>
                  <a:gd name="connsiteX2" fmla="*/ 213250 w 1369669"/>
                  <a:gd name="connsiteY2" fmla="*/ 46027 h 480367"/>
                  <a:gd name="connsiteX3" fmla="*/ 698811 w 1369669"/>
                  <a:gd name="connsiteY3" fmla="*/ 10467 h 480367"/>
                  <a:gd name="connsiteX4" fmla="*/ 639536 w 1369669"/>
                  <a:gd name="connsiteY4" fmla="*/ 235616 h 480367"/>
                  <a:gd name="connsiteX5" fmla="*/ 1366831 w 1369669"/>
                  <a:gd name="connsiteY5" fmla="*/ 457508 h 480367"/>
                  <a:gd name="connsiteX6" fmla="*/ 582566 w 1369669"/>
                  <a:gd name="connsiteY6" fmla="*/ 480367 h 480367"/>
                  <a:gd name="connsiteX0" fmla="*/ 599986 w 1387089"/>
                  <a:gd name="connsiteY0" fmla="*/ 477952 h 477952"/>
                  <a:gd name="connsiteX1" fmla="*/ 73755 w 1387089"/>
                  <a:gd name="connsiteY1" fmla="*/ 477314 h 477952"/>
                  <a:gd name="connsiteX2" fmla="*/ 230670 w 1387089"/>
                  <a:gd name="connsiteY2" fmla="*/ 43612 h 477952"/>
                  <a:gd name="connsiteX3" fmla="*/ 716231 w 1387089"/>
                  <a:gd name="connsiteY3" fmla="*/ 8052 h 477952"/>
                  <a:gd name="connsiteX4" fmla="*/ 656956 w 1387089"/>
                  <a:gd name="connsiteY4" fmla="*/ 233201 h 477952"/>
                  <a:gd name="connsiteX5" fmla="*/ 1384251 w 1387089"/>
                  <a:gd name="connsiteY5" fmla="*/ 455093 h 477952"/>
                  <a:gd name="connsiteX6" fmla="*/ 599986 w 1387089"/>
                  <a:gd name="connsiteY6" fmla="*/ 477952 h 477952"/>
                  <a:gd name="connsiteX0" fmla="*/ 590713 w 1377816"/>
                  <a:gd name="connsiteY0" fmla="*/ 469900 h 469900"/>
                  <a:gd name="connsiteX1" fmla="*/ 64482 w 1377816"/>
                  <a:gd name="connsiteY1" fmla="*/ 469262 h 469900"/>
                  <a:gd name="connsiteX2" fmla="*/ 221397 w 1377816"/>
                  <a:gd name="connsiteY2" fmla="*/ 35560 h 469900"/>
                  <a:gd name="connsiteX3" fmla="*/ 706958 w 1377816"/>
                  <a:gd name="connsiteY3" fmla="*/ 0 h 469900"/>
                  <a:gd name="connsiteX4" fmla="*/ 647683 w 1377816"/>
                  <a:gd name="connsiteY4" fmla="*/ 225149 h 469900"/>
                  <a:gd name="connsiteX5" fmla="*/ 1374978 w 1377816"/>
                  <a:gd name="connsiteY5" fmla="*/ 447041 h 469900"/>
                  <a:gd name="connsiteX6" fmla="*/ 590713 w 1377816"/>
                  <a:gd name="connsiteY6" fmla="*/ 469900 h 469900"/>
                  <a:gd name="connsiteX0" fmla="*/ 590713 w 1377816"/>
                  <a:gd name="connsiteY0" fmla="*/ 469900 h 469900"/>
                  <a:gd name="connsiteX1" fmla="*/ 64482 w 1377816"/>
                  <a:gd name="connsiteY1" fmla="*/ 469262 h 469900"/>
                  <a:gd name="connsiteX2" fmla="*/ 221397 w 1377816"/>
                  <a:gd name="connsiteY2" fmla="*/ 35560 h 469900"/>
                  <a:gd name="connsiteX3" fmla="*/ 706958 w 1377816"/>
                  <a:gd name="connsiteY3" fmla="*/ 0 h 469900"/>
                  <a:gd name="connsiteX4" fmla="*/ 647683 w 1377816"/>
                  <a:gd name="connsiteY4" fmla="*/ 225149 h 469900"/>
                  <a:gd name="connsiteX5" fmla="*/ 1374978 w 1377816"/>
                  <a:gd name="connsiteY5" fmla="*/ 447041 h 469900"/>
                  <a:gd name="connsiteX6" fmla="*/ 590713 w 1377816"/>
                  <a:gd name="connsiteY6" fmla="*/ 469900 h 469900"/>
                  <a:gd name="connsiteX0" fmla="*/ 574957 w 1362060"/>
                  <a:gd name="connsiteY0" fmla="*/ 497549 h 497549"/>
                  <a:gd name="connsiteX1" fmla="*/ 48726 w 1362060"/>
                  <a:gd name="connsiteY1" fmla="*/ 496911 h 497549"/>
                  <a:gd name="connsiteX2" fmla="*/ 280268 w 1362060"/>
                  <a:gd name="connsiteY2" fmla="*/ 19517 h 497549"/>
                  <a:gd name="connsiteX3" fmla="*/ 691202 w 1362060"/>
                  <a:gd name="connsiteY3" fmla="*/ 27649 h 497549"/>
                  <a:gd name="connsiteX4" fmla="*/ 631927 w 1362060"/>
                  <a:gd name="connsiteY4" fmla="*/ 252798 h 497549"/>
                  <a:gd name="connsiteX5" fmla="*/ 1359222 w 1362060"/>
                  <a:gd name="connsiteY5" fmla="*/ 474690 h 497549"/>
                  <a:gd name="connsiteX6" fmla="*/ 574957 w 1362060"/>
                  <a:gd name="connsiteY6" fmla="*/ 497549 h 497549"/>
                  <a:gd name="connsiteX0" fmla="*/ 572313 w 1359416"/>
                  <a:gd name="connsiteY0" fmla="*/ 493396 h 493396"/>
                  <a:gd name="connsiteX1" fmla="*/ 46082 w 1359416"/>
                  <a:gd name="connsiteY1" fmla="*/ 492758 h 493396"/>
                  <a:gd name="connsiteX2" fmla="*/ 294277 w 1359416"/>
                  <a:gd name="connsiteY2" fmla="*/ 20577 h 493396"/>
                  <a:gd name="connsiteX3" fmla="*/ 688558 w 1359416"/>
                  <a:gd name="connsiteY3" fmla="*/ 23496 h 493396"/>
                  <a:gd name="connsiteX4" fmla="*/ 629283 w 1359416"/>
                  <a:gd name="connsiteY4" fmla="*/ 248645 h 493396"/>
                  <a:gd name="connsiteX5" fmla="*/ 1356578 w 1359416"/>
                  <a:gd name="connsiteY5" fmla="*/ 470537 h 493396"/>
                  <a:gd name="connsiteX6" fmla="*/ 572313 w 1359416"/>
                  <a:gd name="connsiteY6" fmla="*/ 493396 h 493396"/>
                  <a:gd name="connsiteX0" fmla="*/ 572313 w 1359416"/>
                  <a:gd name="connsiteY0" fmla="*/ 517543 h 517543"/>
                  <a:gd name="connsiteX1" fmla="*/ 46082 w 1359416"/>
                  <a:gd name="connsiteY1" fmla="*/ 516905 h 517543"/>
                  <a:gd name="connsiteX2" fmla="*/ 294277 w 1359416"/>
                  <a:gd name="connsiteY2" fmla="*/ 44724 h 517543"/>
                  <a:gd name="connsiteX3" fmla="*/ 688558 w 1359416"/>
                  <a:gd name="connsiteY3" fmla="*/ 47643 h 517543"/>
                  <a:gd name="connsiteX4" fmla="*/ 629283 w 1359416"/>
                  <a:gd name="connsiteY4" fmla="*/ 272792 h 517543"/>
                  <a:gd name="connsiteX5" fmla="*/ 1356578 w 1359416"/>
                  <a:gd name="connsiteY5" fmla="*/ 494684 h 517543"/>
                  <a:gd name="connsiteX6" fmla="*/ 572313 w 1359416"/>
                  <a:gd name="connsiteY6" fmla="*/ 517543 h 517543"/>
                  <a:gd name="connsiteX0" fmla="*/ 561366 w 1348469"/>
                  <a:gd name="connsiteY0" fmla="*/ 527922 h 527922"/>
                  <a:gd name="connsiteX1" fmla="*/ 35135 w 1348469"/>
                  <a:gd name="connsiteY1" fmla="*/ 527284 h 527922"/>
                  <a:gd name="connsiteX2" fmla="*/ 283330 w 1348469"/>
                  <a:gd name="connsiteY2" fmla="*/ 55103 h 527922"/>
                  <a:gd name="connsiteX3" fmla="*/ 714392 w 1348469"/>
                  <a:gd name="connsiteY3" fmla="*/ 57344 h 527922"/>
                  <a:gd name="connsiteX4" fmla="*/ 618336 w 1348469"/>
                  <a:gd name="connsiteY4" fmla="*/ 283171 h 527922"/>
                  <a:gd name="connsiteX5" fmla="*/ 1345631 w 1348469"/>
                  <a:gd name="connsiteY5" fmla="*/ 505063 h 527922"/>
                  <a:gd name="connsiteX6" fmla="*/ 561366 w 1348469"/>
                  <a:gd name="connsiteY6" fmla="*/ 527922 h 527922"/>
                  <a:gd name="connsiteX0" fmla="*/ 561366 w 1348469"/>
                  <a:gd name="connsiteY0" fmla="*/ 517082 h 517082"/>
                  <a:gd name="connsiteX1" fmla="*/ 35135 w 1348469"/>
                  <a:gd name="connsiteY1" fmla="*/ 516444 h 517082"/>
                  <a:gd name="connsiteX2" fmla="*/ 283330 w 1348469"/>
                  <a:gd name="connsiteY2" fmla="*/ 44263 h 517082"/>
                  <a:gd name="connsiteX3" fmla="*/ 714392 w 1348469"/>
                  <a:gd name="connsiteY3" fmla="*/ 46504 h 517082"/>
                  <a:gd name="connsiteX4" fmla="*/ 618336 w 1348469"/>
                  <a:gd name="connsiteY4" fmla="*/ 272331 h 517082"/>
                  <a:gd name="connsiteX5" fmla="*/ 1345631 w 1348469"/>
                  <a:gd name="connsiteY5" fmla="*/ 494223 h 517082"/>
                  <a:gd name="connsiteX6" fmla="*/ 561366 w 1348469"/>
                  <a:gd name="connsiteY6" fmla="*/ 517082 h 517082"/>
                  <a:gd name="connsiteX0" fmla="*/ 526230 w 1313333"/>
                  <a:gd name="connsiteY0" fmla="*/ 470578 h 470578"/>
                  <a:gd name="connsiteX1" fmla="*/ -1 w 1313333"/>
                  <a:gd name="connsiteY1" fmla="*/ 469940 h 470578"/>
                  <a:gd name="connsiteX2" fmla="*/ 679256 w 1313333"/>
                  <a:gd name="connsiteY2" fmla="*/ 0 h 470578"/>
                  <a:gd name="connsiteX3" fmla="*/ 583200 w 1313333"/>
                  <a:gd name="connsiteY3" fmla="*/ 225827 h 470578"/>
                  <a:gd name="connsiteX4" fmla="*/ 1310495 w 1313333"/>
                  <a:gd name="connsiteY4" fmla="*/ 447719 h 470578"/>
                  <a:gd name="connsiteX5" fmla="*/ 526230 w 1313333"/>
                  <a:gd name="connsiteY5" fmla="*/ 470578 h 470578"/>
                  <a:gd name="connsiteX0" fmla="*/ 526230 w 1313333"/>
                  <a:gd name="connsiteY0" fmla="*/ 470578 h 470578"/>
                  <a:gd name="connsiteX1" fmla="*/ -1 w 1313333"/>
                  <a:gd name="connsiteY1" fmla="*/ 469940 h 470578"/>
                  <a:gd name="connsiteX2" fmla="*/ 679256 w 1313333"/>
                  <a:gd name="connsiteY2" fmla="*/ 0 h 470578"/>
                  <a:gd name="connsiteX3" fmla="*/ 583200 w 1313333"/>
                  <a:gd name="connsiteY3" fmla="*/ 225827 h 470578"/>
                  <a:gd name="connsiteX4" fmla="*/ 1310495 w 1313333"/>
                  <a:gd name="connsiteY4" fmla="*/ 447719 h 470578"/>
                  <a:gd name="connsiteX5" fmla="*/ 526230 w 1313333"/>
                  <a:gd name="connsiteY5" fmla="*/ 470578 h 470578"/>
                  <a:gd name="connsiteX0" fmla="*/ 526230 w 1313333"/>
                  <a:gd name="connsiteY0" fmla="*/ 470578 h 470578"/>
                  <a:gd name="connsiteX1" fmla="*/ -1 w 1313333"/>
                  <a:gd name="connsiteY1" fmla="*/ 469940 h 470578"/>
                  <a:gd name="connsiteX2" fmla="*/ 679256 w 1313333"/>
                  <a:gd name="connsiteY2" fmla="*/ 0 h 470578"/>
                  <a:gd name="connsiteX3" fmla="*/ 583200 w 1313333"/>
                  <a:gd name="connsiteY3" fmla="*/ 225827 h 470578"/>
                  <a:gd name="connsiteX4" fmla="*/ 1310495 w 1313333"/>
                  <a:gd name="connsiteY4" fmla="*/ 447719 h 470578"/>
                  <a:gd name="connsiteX5" fmla="*/ 526230 w 1313333"/>
                  <a:gd name="connsiteY5" fmla="*/ 470578 h 470578"/>
                  <a:gd name="connsiteX0" fmla="*/ 526230 w 1313333"/>
                  <a:gd name="connsiteY0" fmla="*/ 488322 h 488322"/>
                  <a:gd name="connsiteX1" fmla="*/ -1 w 1313333"/>
                  <a:gd name="connsiteY1" fmla="*/ 487684 h 488322"/>
                  <a:gd name="connsiteX2" fmla="*/ 679256 w 1313333"/>
                  <a:gd name="connsiteY2" fmla="*/ 17744 h 488322"/>
                  <a:gd name="connsiteX3" fmla="*/ 583200 w 1313333"/>
                  <a:gd name="connsiteY3" fmla="*/ 243571 h 488322"/>
                  <a:gd name="connsiteX4" fmla="*/ 1310495 w 1313333"/>
                  <a:gd name="connsiteY4" fmla="*/ 465463 h 488322"/>
                  <a:gd name="connsiteX5" fmla="*/ 526230 w 1313333"/>
                  <a:gd name="connsiteY5" fmla="*/ 488322 h 488322"/>
                  <a:gd name="connsiteX0" fmla="*/ 526230 w 1313333"/>
                  <a:gd name="connsiteY0" fmla="*/ 498267 h 498267"/>
                  <a:gd name="connsiteX1" fmla="*/ -1 w 1313333"/>
                  <a:gd name="connsiteY1" fmla="*/ 497629 h 498267"/>
                  <a:gd name="connsiteX2" fmla="*/ 679256 w 1313333"/>
                  <a:gd name="connsiteY2" fmla="*/ 27689 h 498267"/>
                  <a:gd name="connsiteX3" fmla="*/ 583200 w 1313333"/>
                  <a:gd name="connsiteY3" fmla="*/ 253516 h 498267"/>
                  <a:gd name="connsiteX4" fmla="*/ 1310495 w 1313333"/>
                  <a:gd name="connsiteY4" fmla="*/ 475408 h 498267"/>
                  <a:gd name="connsiteX5" fmla="*/ 526230 w 1313333"/>
                  <a:gd name="connsiteY5" fmla="*/ 498267 h 498267"/>
                  <a:gd name="connsiteX0" fmla="*/ 526230 w 1313333"/>
                  <a:gd name="connsiteY0" fmla="*/ 550044 h 550044"/>
                  <a:gd name="connsiteX1" fmla="*/ -1 w 1313333"/>
                  <a:gd name="connsiteY1" fmla="*/ 549406 h 550044"/>
                  <a:gd name="connsiteX2" fmla="*/ 507168 w 1313333"/>
                  <a:gd name="connsiteY2" fmla="*/ 25602 h 550044"/>
                  <a:gd name="connsiteX3" fmla="*/ 583200 w 1313333"/>
                  <a:gd name="connsiteY3" fmla="*/ 305293 h 550044"/>
                  <a:gd name="connsiteX4" fmla="*/ 1310495 w 1313333"/>
                  <a:gd name="connsiteY4" fmla="*/ 527185 h 550044"/>
                  <a:gd name="connsiteX5" fmla="*/ 526230 w 1313333"/>
                  <a:gd name="connsiteY5" fmla="*/ 550044 h 550044"/>
                  <a:gd name="connsiteX0" fmla="*/ 526230 w 1313333"/>
                  <a:gd name="connsiteY0" fmla="*/ 472780 h 472780"/>
                  <a:gd name="connsiteX1" fmla="*/ -1 w 1313333"/>
                  <a:gd name="connsiteY1" fmla="*/ 472142 h 472780"/>
                  <a:gd name="connsiteX2" fmla="*/ 530725 w 1313333"/>
                  <a:gd name="connsiteY2" fmla="*/ 28855 h 472780"/>
                  <a:gd name="connsiteX3" fmla="*/ 583200 w 1313333"/>
                  <a:gd name="connsiteY3" fmla="*/ 228029 h 472780"/>
                  <a:gd name="connsiteX4" fmla="*/ 1310495 w 1313333"/>
                  <a:gd name="connsiteY4" fmla="*/ 449921 h 472780"/>
                  <a:gd name="connsiteX5" fmla="*/ 526230 w 1313333"/>
                  <a:gd name="connsiteY5" fmla="*/ 472780 h 472780"/>
                  <a:gd name="connsiteX0" fmla="*/ 526230 w 1313333"/>
                  <a:gd name="connsiteY0" fmla="*/ 489342 h 489342"/>
                  <a:gd name="connsiteX1" fmla="*/ -1 w 1313333"/>
                  <a:gd name="connsiteY1" fmla="*/ 488704 h 489342"/>
                  <a:gd name="connsiteX2" fmla="*/ 572719 w 1313333"/>
                  <a:gd name="connsiteY2" fmla="*/ 28086 h 489342"/>
                  <a:gd name="connsiteX3" fmla="*/ 583200 w 1313333"/>
                  <a:gd name="connsiteY3" fmla="*/ 244591 h 489342"/>
                  <a:gd name="connsiteX4" fmla="*/ 1310495 w 1313333"/>
                  <a:gd name="connsiteY4" fmla="*/ 466483 h 489342"/>
                  <a:gd name="connsiteX5" fmla="*/ 526230 w 1313333"/>
                  <a:gd name="connsiteY5" fmla="*/ 489342 h 489342"/>
                  <a:gd name="connsiteX0" fmla="*/ 526230 w 1313333"/>
                  <a:gd name="connsiteY0" fmla="*/ 489342 h 489342"/>
                  <a:gd name="connsiteX1" fmla="*/ -1 w 1313333"/>
                  <a:gd name="connsiteY1" fmla="*/ 488704 h 489342"/>
                  <a:gd name="connsiteX2" fmla="*/ 572719 w 1313333"/>
                  <a:gd name="connsiteY2" fmla="*/ 28086 h 489342"/>
                  <a:gd name="connsiteX3" fmla="*/ 583200 w 1313333"/>
                  <a:gd name="connsiteY3" fmla="*/ 244591 h 489342"/>
                  <a:gd name="connsiteX4" fmla="*/ 1310495 w 1313333"/>
                  <a:gd name="connsiteY4" fmla="*/ 466483 h 489342"/>
                  <a:gd name="connsiteX5" fmla="*/ 526230 w 1313333"/>
                  <a:gd name="connsiteY5" fmla="*/ 489342 h 489342"/>
                  <a:gd name="connsiteX0" fmla="*/ 526230 w 1313333"/>
                  <a:gd name="connsiteY0" fmla="*/ 489342 h 489342"/>
                  <a:gd name="connsiteX1" fmla="*/ -1 w 1313333"/>
                  <a:gd name="connsiteY1" fmla="*/ 488704 h 489342"/>
                  <a:gd name="connsiteX2" fmla="*/ 572719 w 1313333"/>
                  <a:gd name="connsiteY2" fmla="*/ 28086 h 489342"/>
                  <a:gd name="connsiteX3" fmla="*/ 583200 w 1313333"/>
                  <a:gd name="connsiteY3" fmla="*/ 244591 h 489342"/>
                  <a:gd name="connsiteX4" fmla="*/ 1310495 w 1313333"/>
                  <a:gd name="connsiteY4" fmla="*/ 466483 h 489342"/>
                  <a:gd name="connsiteX5" fmla="*/ 526230 w 1313333"/>
                  <a:gd name="connsiteY5" fmla="*/ 489342 h 489342"/>
                  <a:gd name="connsiteX0" fmla="*/ 526230 w 1313333"/>
                  <a:gd name="connsiteY0" fmla="*/ 489342 h 489342"/>
                  <a:gd name="connsiteX1" fmla="*/ -1 w 1313333"/>
                  <a:gd name="connsiteY1" fmla="*/ 488704 h 489342"/>
                  <a:gd name="connsiteX2" fmla="*/ 572719 w 1313333"/>
                  <a:gd name="connsiteY2" fmla="*/ 28086 h 489342"/>
                  <a:gd name="connsiteX3" fmla="*/ 583200 w 1313333"/>
                  <a:gd name="connsiteY3" fmla="*/ 244591 h 489342"/>
                  <a:gd name="connsiteX4" fmla="*/ 1310495 w 1313333"/>
                  <a:gd name="connsiteY4" fmla="*/ 466483 h 489342"/>
                  <a:gd name="connsiteX5" fmla="*/ 526230 w 1313333"/>
                  <a:gd name="connsiteY5" fmla="*/ 489342 h 489342"/>
                  <a:gd name="connsiteX0" fmla="*/ 526230 w 1313333"/>
                  <a:gd name="connsiteY0" fmla="*/ 489342 h 489342"/>
                  <a:gd name="connsiteX1" fmla="*/ -1 w 1313333"/>
                  <a:gd name="connsiteY1" fmla="*/ 488704 h 489342"/>
                  <a:gd name="connsiteX2" fmla="*/ 572719 w 1313333"/>
                  <a:gd name="connsiteY2" fmla="*/ 28086 h 489342"/>
                  <a:gd name="connsiteX3" fmla="*/ 583200 w 1313333"/>
                  <a:gd name="connsiteY3" fmla="*/ 244591 h 489342"/>
                  <a:gd name="connsiteX4" fmla="*/ 1310495 w 1313333"/>
                  <a:gd name="connsiteY4" fmla="*/ 466483 h 489342"/>
                  <a:gd name="connsiteX5" fmla="*/ 526230 w 1313333"/>
                  <a:gd name="connsiteY5" fmla="*/ 489342 h 489342"/>
                  <a:gd name="connsiteX0" fmla="*/ 526230 w 1313333"/>
                  <a:gd name="connsiteY0" fmla="*/ 489342 h 489342"/>
                  <a:gd name="connsiteX1" fmla="*/ -1 w 1313333"/>
                  <a:gd name="connsiteY1" fmla="*/ 488704 h 489342"/>
                  <a:gd name="connsiteX2" fmla="*/ 572719 w 1313333"/>
                  <a:gd name="connsiteY2" fmla="*/ 28086 h 489342"/>
                  <a:gd name="connsiteX3" fmla="*/ 583200 w 1313333"/>
                  <a:gd name="connsiteY3" fmla="*/ 244591 h 489342"/>
                  <a:gd name="connsiteX4" fmla="*/ 1310495 w 1313333"/>
                  <a:gd name="connsiteY4" fmla="*/ 466483 h 489342"/>
                  <a:gd name="connsiteX5" fmla="*/ 526230 w 1313333"/>
                  <a:gd name="connsiteY5" fmla="*/ 489342 h 489342"/>
                  <a:gd name="connsiteX0" fmla="*/ 483558 w 1270661"/>
                  <a:gd name="connsiteY0" fmla="*/ 488530 h 507342"/>
                  <a:gd name="connsiteX1" fmla="*/ -1 w 1270661"/>
                  <a:gd name="connsiteY1" fmla="*/ 507342 h 507342"/>
                  <a:gd name="connsiteX2" fmla="*/ 530047 w 1270661"/>
                  <a:gd name="connsiteY2" fmla="*/ 27274 h 507342"/>
                  <a:gd name="connsiteX3" fmla="*/ 540528 w 1270661"/>
                  <a:gd name="connsiteY3" fmla="*/ 243779 h 507342"/>
                  <a:gd name="connsiteX4" fmla="*/ 1267823 w 1270661"/>
                  <a:gd name="connsiteY4" fmla="*/ 465671 h 507342"/>
                  <a:gd name="connsiteX5" fmla="*/ 483558 w 1270661"/>
                  <a:gd name="connsiteY5" fmla="*/ 488530 h 507342"/>
                  <a:gd name="connsiteX0" fmla="*/ 481143 w 1268246"/>
                  <a:gd name="connsiteY0" fmla="*/ 487754 h 537797"/>
                  <a:gd name="connsiteX1" fmla="*/ 0 w 1268246"/>
                  <a:gd name="connsiteY1" fmla="*/ 537797 h 537797"/>
                  <a:gd name="connsiteX2" fmla="*/ 527632 w 1268246"/>
                  <a:gd name="connsiteY2" fmla="*/ 26498 h 537797"/>
                  <a:gd name="connsiteX3" fmla="*/ 538113 w 1268246"/>
                  <a:gd name="connsiteY3" fmla="*/ 243003 h 537797"/>
                  <a:gd name="connsiteX4" fmla="*/ 1265408 w 1268246"/>
                  <a:gd name="connsiteY4" fmla="*/ 464895 h 537797"/>
                  <a:gd name="connsiteX5" fmla="*/ 481143 w 1268246"/>
                  <a:gd name="connsiteY5" fmla="*/ 487754 h 537797"/>
                  <a:gd name="connsiteX0" fmla="*/ 420080 w 1207183"/>
                  <a:gd name="connsiteY0" fmla="*/ 487754 h 556909"/>
                  <a:gd name="connsiteX1" fmla="*/ -1 w 1207183"/>
                  <a:gd name="connsiteY1" fmla="*/ 556908 h 556909"/>
                  <a:gd name="connsiteX2" fmla="*/ 466569 w 1207183"/>
                  <a:gd name="connsiteY2" fmla="*/ 26498 h 556909"/>
                  <a:gd name="connsiteX3" fmla="*/ 477050 w 1207183"/>
                  <a:gd name="connsiteY3" fmla="*/ 243003 h 556909"/>
                  <a:gd name="connsiteX4" fmla="*/ 1204345 w 1207183"/>
                  <a:gd name="connsiteY4" fmla="*/ 464895 h 556909"/>
                  <a:gd name="connsiteX5" fmla="*/ 420080 w 1207183"/>
                  <a:gd name="connsiteY5" fmla="*/ 487754 h 556909"/>
                  <a:gd name="connsiteX0" fmla="*/ 420080 w 1207183"/>
                  <a:gd name="connsiteY0" fmla="*/ 487754 h 556909"/>
                  <a:gd name="connsiteX1" fmla="*/ -1 w 1207183"/>
                  <a:gd name="connsiteY1" fmla="*/ 556908 h 556909"/>
                  <a:gd name="connsiteX2" fmla="*/ 466569 w 1207183"/>
                  <a:gd name="connsiteY2" fmla="*/ 26498 h 556909"/>
                  <a:gd name="connsiteX3" fmla="*/ 477050 w 1207183"/>
                  <a:gd name="connsiteY3" fmla="*/ 243003 h 556909"/>
                  <a:gd name="connsiteX4" fmla="*/ 1204345 w 1207183"/>
                  <a:gd name="connsiteY4" fmla="*/ 464895 h 556909"/>
                  <a:gd name="connsiteX5" fmla="*/ 420080 w 1207183"/>
                  <a:gd name="connsiteY5" fmla="*/ 487754 h 556909"/>
                  <a:gd name="connsiteX0" fmla="*/ 420080 w 1207183"/>
                  <a:gd name="connsiteY0" fmla="*/ 487754 h 556909"/>
                  <a:gd name="connsiteX1" fmla="*/ -1 w 1207183"/>
                  <a:gd name="connsiteY1" fmla="*/ 556908 h 556909"/>
                  <a:gd name="connsiteX2" fmla="*/ 466569 w 1207183"/>
                  <a:gd name="connsiteY2" fmla="*/ 26498 h 556909"/>
                  <a:gd name="connsiteX3" fmla="*/ 477050 w 1207183"/>
                  <a:gd name="connsiteY3" fmla="*/ 243003 h 556909"/>
                  <a:gd name="connsiteX4" fmla="*/ 1204345 w 1207183"/>
                  <a:gd name="connsiteY4" fmla="*/ 464895 h 556909"/>
                  <a:gd name="connsiteX5" fmla="*/ 420080 w 1207183"/>
                  <a:gd name="connsiteY5" fmla="*/ 487754 h 556909"/>
                  <a:gd name="connsiteX0" fmla="*/ 420080 w 1207183"/>
                  <a:gd name="connsiteY0" fmla="*/ 487754 h 556909"/>
                  <a:gd name="connsiteX1" fmla="*/ -1 w 1207183"/>
                  <a:gd name="connsiteY1" fmla="*/ 556908 h 556909"/>
                  <a:gd name="connsiteX2" fmla="*/ 466569 w 1207183"/>
                  <a:gd name="connsiteY2" fmla="*/ 26498 h 556909"/>
                  <a:gd name="connsiteX3" fmla="*/ 477050 w 1207183"/>
                  <a:gd name="connsiteY3" fmla="*/ 243003 h 556909"/>
                  <a:gd name="connsiteX4" fmla="*/ 1204345 w 1207183"/>
                  <a:gd name="connsiteY4" fmla="*/ 464895 h 556909"/>
                  <a:gd name="connsiteX5" fmla="*/ 420080 w 1207183"/>
                  <a:gd name="connsiteY5" fmla="*/ 487754 h 556909"/>
                  <a:gd name="connsiteX0" fmla="*/ 420080 w 1207183"/>
                  <a:gd name="connsiteY0" fmla="*/ 487754 h 556909"/>
                  <a:gd name="connsiteX1" fmla="*/ -1 w 1207183"/>
                  <a:gd name="connsiteY1" fmla="*/ 556908 h 556909"/>
                  <a:gd name="connsiteX2" fmla="*/ 466569 w 1207183"/>
                  <a:gd name="connsiteY2" fmla="*/ 26498 h 556909"/>
                  <a:gd name="connsiteX3" fmla="*/ 477050 w 1207183"/>
                  <a:gd name="connsiteY3" fmla="*/ 243003 h 556909"/>
                  <a:gd name="connsiteX4" fmla="*/ 1204345 w 1207183"/>
                  <a:gd name="connsiteY4" fmla="*/ 464895 h 556909"/>
                  <a:gd name="connsiteX5" fmla="*/ 420080 w 1207183"/>
                  <a:gd name="connsiteY5" fmla="*/ 487754 h 556909"/>
                  <a:gd name="connsiteX0" fmla="*/ 420080 w 1207183"/>
                  <a:gd name="connsiteY0" fmla="*/ 487754 h 556909"/>
                  <a:gd name="connsiteX1" fmla="*/ -1 w 1207183"/>
                  <a:gd name="connsiteY1" fmla="*/ 556908 h 556909"/>
                  <a:gd name="connsiteX2" fmla="*/ 466569 w 1207183"/>
                  <a:gd name="connsiteY2" fmla="*/ 26498 h 556909"/>
                  <a:gd name="connsiteX3" fmla="*/ 477050 w 1207183"/>
                  <a:gd name="connsiteY3" fmla="*/ 243003 h 556909"/>
                  <a:gd name="connsiteX4" fmla="*/ 1204345 w 1207183"/>
                  <a:gd name="connsiteY4" fmla="*/ 464895 h 556909"/>
                  <a:gd name="connsiteX5" fmla="*/ 420080 w 1207183"/>
                  <a:gd name="connsiteY5" fmla="*/ 487754 h 5569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07183" h="556909">
                    <a:moveTo>
                      <a:pt x="420080" y="487754"/>
                    </a:moveTo>
                    <a:cubicBezTo>
                      <a:pt x="222577" y="486722"/>
                      <a:pt x="139444" y="85775"/>
                      <a:pt x="-1" y="556908"/>
                    </a:cubicBezTo>
                    <a:cubicBezTo>
                      <a:pt x="25503" y="478478"/>
                      <a:pt x="-62909" y="-129059"/>
                      <a:pt x="466569" y="26498"/>
                    </a:cubicBezTo>
                    <a:cubicBezTo>
                      <a:pt x="781710" y="-67879"/>
                      <a:pt x="463080" y="110076"/>
                      <a:pt x="477050" y="243003"/>
                    </a:cubicBezTo>
                    <a:cubicBezTo>
                      <a:pt x="491020" y="375930"/>
                      <a:pt x="1259560" y="463897"/>
                      <a:pt x="1204345" y="464895"/>
                    </a:cubicBezTo>
                    <a:lnTo>
                      <a:pt x="420080" y="487754"/>
                    </a:ln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9" name="Oval 7"/>
            <p:cNvSpPr/>
            <p:nvPr/>
          </p:nvSpPr>
          <p:spPr>
            <a:xfrm rot="20320685">
              <a:off x="7120553" y="3932822"/>
              <a:ext cx="736591" cy="126541"/>
            </a:xfrm>
            <a:custGeom>
              <a:avLst/>
              <a:gdLst>
                <a:gd name="connsiteX0" fmla="*/ 223209 w 446418"/>
                <a:gd name="connsiteY0" fmla="*/ 0 h 237007"/>
                <a:gd name="connsiteX1" fmla="*/ 446418 w 446418"/>
                <a:gd name="connsiteY1" fmla="*/ 118504 h 237007"/>
                <a:gd name="connsiteX2" fmla="*/ 223209 w 446418"/>
                <a:gd name="connsiteY2" fmla="*/ 118504 h 237007"/>
                <a:gd name="connsiteX3" fmla="*/ 223209 w 446418"/>
                <a:gd name="connsiteY3" fmla="*/ 0 h 237007"/>
                <a:gd name="connsiteX0" fmla="*/ 223209 w 446418"/>
                <a:gd name="connsiteY0" fmla="*/ 0 h 237007"/>
                <a:gd name="connsiteX1" fmla="*/ 446418 w 446418"/>
                <a:gd name="connsiteY1" fmla="*/ 118504 h 237007"/>
                <a:gd name="connsiteX0" fmla="*/ 437435 w 660644"/>
                <a:gd name="connsiteY0" fmla="*/ 0 h 118504"/>
                <a:gd name="connsiteX1" fmla="*/ 660644 w 660644"/>
                <a:gd name="connsiteY1" fmla="*/ 118504 h 118504"/>
                <a:gd name="connsiteX2" fmla="*/ 437435 w 660644"/>
                <a:gd name="connsiteY2" fmla="*/ 118504 h 118504"/>
                <a:gd name="connsiteX3" fmla="*/ 437435 w 660644"/>
                <a:gd name="connsiteY3" fmla="*/ 0 h 118504"/>
                <a:gd name="connsiteX0" fmla="*/ 0 w 660644"/>
                <a:gd name="connsiteY0" fmla="*/ 62386 h 118504"/>
                <a:gd name="connsiteX1" fmla="*/ 660644 w 660644"/>
                <a:gd name="connsiteY1" fmla="*/ 118504 h 118504"/>
                <a:gd name="connsiteX0" fmla="*/ 437435 w 660644"/>
                <a:gd name="connsiteY0" fmla="*/ 16420 h 134924"/>
                <a:gd name="connsiteX1" fmla="*/ 660644 w 660644"/>
                <a:gd name="connsiteY1" fmla="*/ 134924 h 134924"/>
                <a:gd name="connsiteX2" fmla="*/ 437435 w 660644"/>
                <a:gd name="connsiteY2" fmla="*/ 134924 h 134924"/>
                <a:gd name="connsiteX3" fmla="*/ 437435 w 660644"/>
                <a:gd name="connsiteY3" fmla="*/ 16420 h 134924"/>
                <a:gd name="connsiteX0" fmla="*/ 0 w 660644"/>
                <a:gd name="connsiteY0" fmla="*/ 78806 h 134924"/>
                <a:gd name="connsiteX1" fmla="*/ 656843 w 660644"/>
                <a:gd name="connsiteY1" fmla="*/ 18922 h 134924"/>
                <a:gd name="connsiteX0" fmla="*/ 437435 w 660644"/>
                <a:gd name="connsiteY0" fmla="*/ 50898 h 169402"/>
                <a:gd name="connsiteX1" fmla="*/ 660644 w 660644"/>
                <a:gd name="connsiteY1" fmla="*/ 169402 h 169402"/>
                <a:gd name="connsiteX2" fmla="*/ 437435 w 660644"/>
                <a:gd name="connsiteY2" fmla="*/ 169402 h 169402"/>
                <a:gd name="connsiteX3" fmla="*/ 437435 w 660644"/>
                <a:gd name="connsiteY3" fmla="*/ 50898 h 169402"/>
                <a:gd name="connsiteX0" fmla="*/ 0 w 660644"/>
                <a:gd name="connsiteY0" fmla="*/ 113284 h 169402"/>
                <a:gd name="connsiteX1" fmla="*/ 622565 w 660644"/>
                <a:gd name="connsiteY1" fmla="*/ 15480 h 169402"/>
                <a:gd name="connsiteX0" fmla="*/ 437435 w 660644"/>
                <a:gd name="connsiteY0" fmla="*/ 52500 h 171004"/>
                <a:gd name="connsiteX1" fmla="*/ 660644 w 660644"/>
                <a:gd name="connsiteY1" fmla="*/ 171004 h 171004"/>
                <a:gd name="connsiteX2" fmla="*/ 437435 w 660644"/>
                <a:gd name="connsiteY2" fmla="*/ 171004 h 171004"/>
                <a:gd name="connsiteX3" fmla="*/ 437435 w 660644"/>
                <a:gd name="connsiteY3" fmla="*/ 52500 h 171004"/>
                <a:gd name="connsiteX0" fmla="*/ 0 w 660644"/>
                <a:gd name="connsiteY0" fmla="*/ 114886 h 171004"/>
                <a:gd name="connsiteX1" fmla="*/ 200774 w 660644"/>
                <a:gd name="connsiteY1" fmla="*/ 59347 h 171004"/>
                <a:gd name="connsiteX2" fmla="*/ 622565 w 660644"/>
                <a:gd name="connsiteY2" fmla="*/ 17082 h 171004"/>
                <a:gd name="connsiteX0" fmla="*/ 437435 w 660644"/>
                <a:gd name="connsiteY0" fmla="*/ 53816 h 172320"/>
                <a:gd name="connsiteX1" fmla="*/ 660644 w 660644"/>
                <a:gd name="connsiteY1" fmla="*/ 172320 h 172320"/>
                <a:gd name="connsiteX2" fmla="*/ 437435 w 660644"/>
                <a:gd name="connsiteY2" fmla="*/ 172320 h 172320"/>
                <a:gd name="connsiteX3" fmla="*/ 437435 w 660644"/>
                <a:gd name="connsiteY3" fmla="*/ 53816 h 172320"/>
                <a:gd name="connsiteX0" fmla="*/ 0 w 660644"/>
                <a:gd name="connsiteY0" fmla="*/ 116202 h 172320"/>
                <a:gd name="connsiteX1" fmla="*/ 177315 w 660644"/>
                <a:gd name="connsiteY1" fmla="*/ 47416 h 172320"/>
                <a:gd name="connsiteX2" fmla="*/ 622565 w 660644"/>
                <a:gd name="connsiteY2" fmla="*/ 18398 h 172320"/>
                <a:gd name="connsiteX0" fmla="*/ 437435 w 716230"/>
                <a:gd name="connsiteY0" fmla="*/ 25668 h 144172"/>
                <a:gd name="connsiteX1" fmla="*/ 660644 w 716230"/>
                <a:gd name="connsiteY1" fmla="*/ 144172 h 144172"/>
                <a:gd name="connsiteX2" fmla="*/ 437435 w 716230"/>
                <a:gd name="connsiteY2" fmla="*/ 144172 h 144172"/>
                <a:gd name="connsiteX3" fmla="*/ 437435 w 716230"/>
                <a:gd name="connsiteY3" fmla="*/ 25668 h 144172"/>
                <a:gd name="connsiteX0" fmla="*/ 0 w 716230"/>
                <a:gd name="connsiteY0" fmla="*/ 88054 h 144172"/>
                <a:gd name="connsiteX1" fmla="*/ 177315 w 716230"/>
                <a:gd name="connsiteY1" fmla="*/ 19268 h 144172"/>
                <a:gd name="connsiteX2" fmla="*/ 716230 w 716230"/>
                <a:gd name="connsiteY2" fmla="*/ 22720 h 144172"/>
                <a:gd name="connsiteX0" fmla="*/ 437435 w 716230"/>
                <a:gd name="connsiteY0" fmla="*/ 2948 h 121452"/>
                <a:gd name="connsiteX1" fmla="*/ 660644 w 716230"/>
                <a:gd name="connsiteY1" fmla="*/ 121452 h 121452"/>
                <a:gd name="connsiteX2" fmla="*/ 437435 w 716230"/>
                <a:gd name="connsiteY2" fmla="*/ 121452 h 121452"/>
                <a:gd name="connsiteX3" fmla="*/ 437435 w 716230"/>
                <a:gd name="connsiteY3" fmla="*/ 2948 h 121452"/>
                <a:gd name="connsiteX0" fmla="*/ 0 w 716230"/>
                <a:gd name="connsiteY0" fmla="*/ 65334 h 121452"/>
                <a:gd name="connsiteX1" fmla="*/ 716230 w 716230"/>
                <a:gd name="connsiteY1" fmla="*/ 0 h 121452"/>
                <a:gd name="connsiteX0" fmla="*/ 437435 w 716230"/>
                <a:gd name="connsiteY0" fmla="*/ 2948 h 121452"/>
                <a:gd name="connsiteX1" fmla="*/ 660644 w 716230"/>
                <a:gd name="connsiteY1" fmla="*/ 121452 h 121452"/>
                <a:gd name="connsiteX2" fmla="*/ 437435 w 716230"/>
                <a:gd name="connsiteY2" fmla="*/ 121452 h 121452"/>
                <a:gd name="connsiteX3" fmla="*/ 437435 w 716230"/>
                <a:gd name="connsiteY3" fmla="*/ 2948 h 121452"/>
                <a:gd name="connsiteX0" fmla="*/ 0 w 716230"/>
                <a:gd name="connsiteY0" fmla="*/ 65334 h 121452"/>
                <a:gd name="connsiteX1" fmla="*/ 238256 w 716230"/>
                <a:gd name="connsiteY1" fmla="*/ 8066 h 121452"/>
                <a:gd name="connsiteX2" fmla="*/ 716230 w 716230"/>
                <a:gd name="connsiteY2" fmla="*/ 0 h 121452"/>
                <a:gd name="connsiteX0" fmla="*/ 437435 w 716230"/>
                <a:gd name="connsiteY0" fmla="*/ 24661 h 143165"/>
                <a:gd name="connsiteX1" fmla="*/ 660644 w 716230"/>
                <a:gd name="connsiteY1" fmla="*/ 143165 h 143165"/>
                <a:gd name="connsiteX2" fmla="*/ 437435 w 716230"/>
                <a:gd name="connsiteY2" fmla="*/ 143165 h 143165"/>
                <a:gd name="connsiteX3" fmla="*/ 437435 w 716230"/>
                <a:gd name="connsiteY3" fmla="*/ 24661 h 143165"/>
                <a:gd name="connsiteX0" fmla="*/ 0 w 716230"/>
                <a:gd name="connsiteY0" fmla="*/ 87047 h 143165"/>
                <a:gd name="connsiteX1" fmla="*/ 245790 w 716230"/>
                <a:gd name="connsiteY1" fmla="*/ 0 h 143165"/>
                <a:gd name="connsiteX2" fmla="*/ 716230 w 716230"/>
                <a:gd name="connsiteY2" fmla="*/ 21713 h 143165"/>
                <a:gd name="connsiteX0" fmla="*/ 437435 w 716230"/>
                <a:gd name="connsiteY0" fmla="*/ 8037 h 126541"/>
                <a:gd name="connsiteX1" fmla="*/ 660644 w 716230"/>
                <a:gd name="connsiteY1" fmla="*/ 126541 h 126541"/>
                <a:gd name="connsiteX2" fmla="*/ 437435 w 716230"/>
                <a:gd name="connsiteY2" fmla="*/ 126541 h 126541"/>
                <a:gd name="connsiteX3" fmla="*/ 437435 w 716230"/>
                <a:gd name="connsiteY3" fmla="*/ 8037 h 126541"/>
                <a:gd name="connsiteX0" fmla="*/ 0 w 716230"/>
                <a:gd name="connsiteY0" fmla="*/ 70423 h 126541"/>
                <a:gd name="connsiteX1" fmla="*/ 288380 w 716230"/>
                <a:gd name="connsiteY1" fmla="*/ 0 h 126541"/>
                <a:gd name="connsiteX2" fmla="*/ 716230 w 716230"/>
                <a:gd name="connsiteY2" fmla="*/ 5089 h 126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230" h="126541" stroke="0" extrusionOk="0">
                  <a:moveTo>
                    <a:pt x="437435" y="8037"/>
                  </a:moveTo>
                  <a:cubicBezTo>
                    <a:pt x="560710" y="8037"/>
                    <a:pt x="660644" y="61093"/>
                    <a:pt x="660644" y="126541"/>
                  </a:cubicBezTo>
                  <a:lnTo>
                    <a:pt x="437435" y="126541"/>
                  </a:lnTo>
                  <a:lnTo>
                    <a:pt x="437435" y="8037"/>
                  </a:lnTo>
                  <a:close/>
                </a:path>
                <a:path w="716230" h="126541" fill="none">
                  <a:moveTo>
                    <a:pt x="0" y="70423"/>
                  </a:moveTo>
                  <a:cubicBezTo>
                    <a:pt x="88220" y="60222"/>
                    <a:pt x="200160" y="10201"/>
                    <a:pt x="288380" y="0"/>
                  </a:cubicBezTo>
                  <a:lnTo>
                    <a:pt x="716230" y="5089"/>
                  </a:lnTo>
                </a:path>
              </a:pathLst>
            </a:custGeom>
            <a:noFill/>
            <a:ln w="15875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6" name="Cloud 15"/>
          <p:cNvSpPr/>
          <p:nvPr/>
        </p:nvSpPr>
        <p:spPr>
          <a:xfrm>
            <a:off x="5542522" y="3929085"/>
            <a:ext cx="729205" cy="494954"/>
          </a:xfrm>
          <a:prstGeom prst="cloud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Cloud 29"/>
          <p:cNvSpPr/>
          <p:nvPr/>
        </p:nvSpPr>
        <p:spPr>
          <a:xfrm rot="642360">
            <a:off x="6014070" y="4167650"/>
            <a:ext cx="729205" cy="494954"/>
          </a:xfrm>
          <a:prstGeom prst="cloud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Cloud 30"/>
          <p:cNvSpPr/>
          <p:nvPr/>
        </p:nvSpPr>
        <p:spPr>
          <a:xfrm rot="642360">
            <a:off x="5311891" y="4140138"/>
            <a:ext cx="729205" cy="494954"/>
          </a:xfrm>
          <a:prstGeom prst="cloud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7" name="Group 46"/>
          <p:cNvGrpSpPr/>
          <p:nvPr/>
        </p:nvGrpSpPr>
        <p:grpSpPr>
          <a:xfrm>
            <a:off x="7666940" y="3953718"/>
            <a:ext cx="1104348" cy="305301"/>
            <a:chOff x="7792720" y="3994116"/>
            <a:chExt cx="1104348" cy="305301"/>
          </a:xfrm>
        </p:grpSpPr>
        <p:sp>
          <p:nvSpPr>
            <p:cNvPr id="35" name="Rectangle 34"/>
            <p:cNvSpPr/>
            <p:nvPr/>
          </p:nvSpPr>
          <p:spPr>
            <a:xfrm>
              <a:off x="7792720" y="4085144"/>
              <a:ext cx="1104348" cy="2142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7861560" y="3994116"/>
              <a:ext cx="36000" cy="182056"/>
            </a:xfrm>
            <a:prstGeom prst="rect">
              <a:avLst/>
            </a:prstGeom>
            <a:solidFill>
              <a:srgbClr val="1615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7971274" y="3994116"/>
              <a:ext cx="36000" cy="182056"/>
            </a:xfrm>
            <a:prstGeom prst="rect">
              <a:avLst/>
            </a:prstGeom>
            <a:solidFill>
              <a:srgbClr val="1615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8076882" y="3994116"/>
              <a:ext cx="36000" cy="182056"/>
            </a:xfrm>
            <a:prstGeom prst="rect">
              <a:avLst/>
            </a:prstGeom>
            <a:solidFill>
              <a:srgbClr val="1615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8177273" y="3994116"/>
              <a:ext cx="36000" cy="182056"/>
            </a:xfrm>
            <a:prstGeom prst="rect">
              <a:avLst/>
            </a:prstGeom>
            <a:solidFill>
              <a:srgbClr val="1615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8284934" y="4034457"/>
              <a:ext cx="36000" cy="182056"/>
            </a:xfrm>
            <a:prstGeom prst="rect">
              <a:avLst/>
            </a:prstGeom>
            <a:solidFill>
              <a:srgbClr val="1615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8383974" y="4018180"/>
              <a:ext cx="36000" cy="182056"/>
            </a:xfrm>
            <a:prstGeom prst="rect">
              <a:avLst/>
            </a:prstGeom>
            <a:solidFill>
              <a:srgbClr val="1615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8493688" y="4018180"/>
              <a:ext cx="36000" cy="182056"/>
            </a:xfrm>
            <a:prstGeom prst="rect">
              <a:avLst/>
            </a:prstGeom>
            <a:solidFill>
              <a:srgbClr val="1615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8599296" y="4018180"/>
              <a:ext cx="36000" cy="182056"/>
            </a:xfrm>
            <a:prstGeom prst="rect">
              <a:avLst/>
            </a:prstGeom>
            <a:solidFill>
              <a:srgbClr val="1615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8699687" y="4018180"/>
              <a:ext cx="36000" cy="182056"/>
            </a:xfrm>
            <a:prstGeom prst="rect">
              <a:avLst/>
            </a:prstGeom>
            <a:solidFill>
              <a:srgbClr val="1615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8807348" y="4058521"/>
              <a:ext cx="36000" cy="182056"/>
            </a:xfrm>
            <a:prstGeom prst="rect">
              <a:avLst/>
            </a:prstGeom>
            <a:solidFill>
              <a:srgbClr val="1615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9" name="Rectangle 48"/>
          <p:cNvSpPr/>
          <p:nvPr/>
        </p:nvSpPr>
        <p:spPr>
          <a:xfrm>
            <a:off x="3215459" y="3457143"/>
            <a:ext cx="12891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birds eye view</a:t>
            </a:r>
            <a:endParaRPr lang="en-GB" dirty="0"/>
          </a:p>
        </p:txBody>
      </p:sp>
      <p:sp>
        <p:nvSpPr>
          <p:cNvPr id="50" name="Rectangle 49"/>
          <p:cNvSpPr/>
          <p:nvPr/>
        </p:nvSpPr>
        <p:spPr>
          <a:xfrm>
            <a:off x="4945518" y="3445291"/>
            <a:ext cx="22204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cloudy day (less-shadows)</a:t>
            </a:r>
            <a:endParaRPr lang="en-GB" dirty="0"/>
          </a:p>
        </p:txBody>
      </p:sp>
      <p:sp>
        <p:nvSpPr>
          <p:cNvPr id="51" name="Rectangle 50"/>
          <p:cNvSpPr/>
          <p:nvPr/>
        </p:nvSpPr>
        <p:spPr>
          <a:xfrm>
            <a:off x="7565730" y="3414322"/>
            <a:ext cx="13067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equal distance</a:t>
            </a:r>
          </a:p>
        </p:txBody>
      </p:sp>
    </p:spTree>
    <p:extLst>
      <p:ext uri="{BB962C8B-B14F-4D97-AF65-F5344CB8AC3E}">
        <p14:creationId xmlns:p14="http://schemas.microsoft.com/office/powerpoint/2010/main" val="24878175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5997" y="0"/>
            <a:ext cx="9000000" cy="6858000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2282528" y="926162"/>
            <a:ext cx="7626944" cy="2694802"/>
            <a:chOff x="2512479" y="850444"/>
            <a:chExt cx="7626944" cy="2694802"/>
          </a:xfrm>
        </p:grpSpPr>
        <p:sp>
          <p:nvSpPr>
            <p:cNvPr id="22" name="Rounded Rectangle 21"/>
            <p:cNvSpPr/>
            <p:nvPr/>
          </p:nvSpPr>
          <p:spPr>
            <a:xfrm>
              <a:off x="2512479" y="850444"/>
              <a:ext cx="7626944" cy="269480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Rectangle 22"/>
            <p:cNvSpPr/>
            <p:nvPr/>
          </p:nvSpPr>
          <p:spPr>
            <a:xfrm flipH="1">
              <a:off x="2559546" y="2006636"/>
              <a:ext cx="7532804" cy="112334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Choose how many individuals can be presented on any one background. (Larger groups = shorter games)</a:t>
              </a:r>
            </a:p>
          </p:txBody>
        </p:sp>
      </p:grpSp>
      <p:sp>
        <p:nvSpPr>
          <p:cNvPr id="26" name="Rectangle 25"/>
          <p:cNvSpPr/>
          <p:nvPr/>
        </p:nvSpPr>
        <p:spPr>
          <a:xfrm>
            <a:off x="3294924" y="1884987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 flipH="1">
            <a:off x="3505199" y="1000425"/>
            <a:ext cx="4868489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Group Size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7476049" y="1143255"/>
            <a:ext cx="777489" cy="670036"/>
            <a:chOff x="7479937" y="1127713"/>
            <a:chExt cx="955765" cy="823673"/>
          </a:xfrm>
        </p:grpSpPr>
        <p:sp>
          <p:nvSpPr>
            <p:cNvPr id="2" name="Oval 1"/>
            <p:cNvSpPr/>
            <p:nvPr/>
          </p:nvSpPr>
          <p:spPr>
            <a:xfrm>
              <a:off x="7833360" y="1405232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52" name="Oval 51"/>
            <p:cNvSpPr/>
            <p:nvPr/>
          </p:nvSpPr>
          <p:spPr>
            <a:xfrm>
              <a:off x="8166462" y="1685715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7479937" y="1687751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8166462" y="1127713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55" name="Oval 54"/>
            <p:cNvSpPr/>
            <p:nvPr/>
          </p:nvSpPr>
          <p:spPr>
            <a:xfrm>
              <a:off x="7479937" y="1127713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cxnSp>
          <p:nvCxnSpPr>
            <p:cNvPr id="5" name="Straight Connector 4"/>
            <p:cNvCxnSpPr>
              <a:stCxn id="2" idx="7"/>
              <a:endCxn id="54" idx="3"/>
            </p:cNvCxnSpPr>
            <p:nvPr/>
          </p:nvCxnSpPr>
          <p:spPr>
            <a:xfrm flipV="1">
              <a:off x="8063171" y="1352740"/>
              <a:ext cx="142720" cy="9110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>
              <a:stCxn id="2" idx="5"/>
              <a:endCxn id="52" idx="1"/>
            </p:cNvCxnSpPr>
            <p:nvPr/>
          </p:nvCxnSpPr>
          <p:spPr>
            <a:xfrm>
              <a:off x="8063171" y="1630259"/>
              <a:ext cx="142720" cy="94064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>
              <a:stCxn id="2" idx="3"/>
              <a:endCxn id="53" idx="7"/>
            </p:cNvCxnSpPr>
            <p:nvPr/>
          </p:nvCxnSpPr>
          <p:spPr>
            <a:xfrm flipH="1">
              <a:off x="7709748" y="1630259"/>
              <a:ext cx="163041" cy="9610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>
              <a:stCxn id="2" idx="1"/>
              <a:endCxn id="55" idx="5"/>
            </p:cNvCxnSpPr>
            <p:nvPr/>
          </p:nvCxnSpPr>
          <p:spPr>
            <a:xfrm flipH="1" flipV="1">
              <a:off x="7709748" y="1352740"/>
              <a:ext cx="163041" cy="9110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Frame 45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97" name="Group 96"/>
          <p:cNvGrpSpPr/>
          <p:nvPr/>
        </p:nvGrpSpPr>
        <p:grpSpPr>
          <a:xfrm>
            <a:off x="7274249" y="5207545"/>
            <a:ext cx="777489" cy="670036"/>
            <a:chOff x="7479937" y="1127713"/>
            <a:chExt cx="955765" cy="823673"/>
          </a:xfrm>
        </p:grpSpPr>
        <p:sp>
          <p:nvSpPr>
            <p:cNvPr id="98" name="Oval 97"/>
            <p:cNvSpPr/>
            <p:nvPr/>
          </p:nvSpPr>
          <p:spPr>
            <a:xfrm>
              <a:off x="7833360" y="1405232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00" name="Oval 99"/>
            <p:cNvSpPr/>
            <p:nvPr/>
          </p:nvSpPr>
          <p:spPr>
            <a:xfrm>
              <a:off x="7479937" y="1687751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01" name="Oval 100"/>
            <p:cNvSpPr/>
            <p:nvPr/>
          </p:nvSpPr>
          <p:spPr>
            <a:xfrm>
              <a:off x="8166462" y="1127713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02" name="Oval 101"/>
            <p:cNvSpPr/>
            <p:nvPr/>
          </p:nvSpPr>
          <p:spPr>
            <a:xfrm>
              <a:off x="7479937" y="1127713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cxnSp>
          <p:nvCxnSpPr>
            <p:cNvPr id="103" name="Straight Connector 102"/>
            <p:cNvCxnSpPr>
              <a:stCxn id="98" idx="7"/>
              <a:endCxn id="101" idx="3"/>
            </p:cNvCxnSpPr>
            <p:nvPr/>
          </p:nvCxnSpPr>
          <p:spPr>
            <a:xfrm flipV="1">
              <a:off x="8063171" y="1352740"/>
              <a:ext cx="142720" cy="911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>
              <a:stCxn id="98" idx="3"/>
              <a:endCxn id="100" idx="7"/>
            </p:cNvCxnSpPr>
            <p:nvPr/>
          </p:nvCxnSpPr>
          <p:spPr>
            <a:xfrm flipH="1">
              <a:off x="7709748" y="1630259"/>
              <a:ext cx="163041" cy="961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>
              <a:stCxn id="98" idx="1"/>
              <a:endCxn id="102" idx="5"/>
            </p:cNvCxnSpPr>
            <p:nvPr/>
          </p:nvCxnSpPr>
          <p:spPr>
            <a:xfrm flipH="1" flipV="1">
              <a:off x="7709748" y="1352740"/>
              <a:ext cx="163041" cy="911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Group 106"/>
          <p:cNvGrpSpPr/>
          <p:nvPr/>
        </p:nvGrpSpPr>
        <p:grpSpPr>
          <a:xfrm rot="7387018">
            <a:off x="5806297" y="5179771"/>
            <a:ext cx="506520" cy="670036"/>
            <a:chOff x="7479937" y="1127713"/>
            <a:chExt cx="622663" cy="823673"/>
          </a:xfrm>
        </p:grpSpPr>
        <p:sp>
          <p:nvSpPr>
            <p:cNvPr id="108" name="Oval 107"/>
            <p:cNvSpPr/>
            <p:nvPr/>
          </p:nvSpPr>
          <p:spPr>
            <a:xfrm>
              <a:off x="7833360" y="1405232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09" name="Oval 108"/>
            <p:cNvSpPr/>
            <p:nvPr/>
          </p:nvSpPr>
          <p:spPr>
            <a:xfrm>
              <a:off x="7479937" y="1687751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11" name="Oval 110"/>
            <p:cNvSpPr/>
            <p:nvPr/>
          </p:nvSpPr>
          <p:spPr>
            <a:xfrm>
              <a:off x="7479937" y="1127713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cxnSp>
          <p:nvCxnSpPr>
            <p:cNvPr id="113" name="Straight Connector 112"/>
            <p:cNvCxnSpPr>
              <a:stCxn id="108" idx="3"/>
              <a:endCxn id="109" idx="7"/>
            </p:cNvCxnSpPr>
            <p:nvPr/>
          </p:nvCxnSpPr>
          <p:spPr>
            <a:xfrm flipH="1">
              <a:off x="7709748" y="1630259"/>
              <a:ext cx="163041" cy="961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>
              <a:stCxn id="108" idx="1"/>
              <a:endCxn id="111" idx="5"/>
            </p:cNvCxnSpPr>
            <p:nvPr/>
          </p:nvCxnSpPr>
          <p:spPr>
            <a:xfrm flipH="1" flipV="1">
              <a:off x="7709748" y="1352740"/>
              <a:ext cx="163041" cy="911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5" name="Group 114"/>
          <p:cNvGrpSpPr/>
          <p:nvPr/>
        </p:nvGrpSpPr>
        <p:grpSpPr>
          <a:xfrm rot="7387018">
            <a:off x="4269646" y="5243523"/>
            <a:ext cx="506520" cy="444282"/>
            <a:chOff x="7479937" y="1405232"/>
            <a:chExt cx="622663" cy="546154"/>
          </a:xfrm>
        </p:grpSpPr>
        <p:sp>
          <p:nvSpPr>
            <p:cNvPr id="116" name="Oval 115"/>
            <p:cNvSpPr/>
            <p:nvPr/>
          </p:nvSpPr>
          <p:spPr>
            <a:xfrm>
              <a:off x="7833360" y="1405232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17" name="Oval 116"/>
            <p:cNvSpPr/>
            <p:nvPr/>
          </p:nvSpPr>
          <p:spPr>
            <a:xfrm>
              <a:off x="7479937" y="1687751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cxnSp>
          <p:nvCxnSpPr>
            <p:cNvPr id="119" name="Straight Connector 118"/>
            <p:cNvCxnSpPr>
              <a:stCxn id="116" idx="3"/>
              <a:endCxn id="117" idx="7"/>
            </p:cNvCxnSpPr>
            <p:nvPr/>
          </p:nvCxnSpPr>
          <p:spPr>
            <a:xfrm flipH="1">
              <a:off x="7709748" y="1630259"/>
              <a:ext cx="163041" cy="961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1" name="Oval 120"/>
          <p:cNvSpPr/>
          <p:nvPr/>
        </p:nvSpPr>
        <p:spPr>
          <a:xfrm rot="7387018">
            <a:off x="2828981" y="5347140"/>
            <a:ext cx="219020" cy="21446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1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282528" y="4191238"/>
            <a:ext cx="7626943" cy="663932"/>
            <a:chOff x="2282529" y="4191238"/>
            <a:chExt cx="7536672" cy="663932"/>
          </a:xfrm>
        </p:grpSpPr>
        <p:grpSp>
          <p:nvGrpSpPr>
            <p:cNvPr id="68" name="Group 67"/>
            <p:cNvGrpSpPr/>
            <p:nvPr/>
          </p:nvGrpSpPr>
          <p:grpSpPr>
            <a:xfrm>
              <a:off x="2282529" y="4197318"/>
              <a:ext cx="1296401" cy="657852"/>
              <a:chOff x="4314295" y="4150553"/>
              <a:chExt cx="2079576" cy="1265508"/>
            </a:xfrm>
          </p:grpSpPr>
          <p:sp>
            <p:nvSpPr>
              <p:cNvPr id="92" name="Rounded Rectangle 91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3" name="Rectangle 92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1</a:t>
                </a:r>
              </a:p>
            </p:txBody>
          </p:sp>
        </p:grpSp>
        <p:grpSp>
          <p:nvGrpSpPr>
            <p:cNvPr id="69" name="Group 68"/>
            <p:cNvGrpSpPr/>
            <p:nvPr/>
          </p:nvGrpSpPr>
          <p:grpSpPr>
            <a:xfrm>
              <a:off x="3848191" y="4197318"/>
              <a:ext cx="1296401" cy="657852"/>
              <a:chOff x="4314295" y="4150553"/>
              <a:chExt cx="2079576" cy="1265508"/>
            </a:xfrm>
          </p:grpSpPr>
          <p:sp>
            <p:nvSpPr>
              <p:cNvPr id="90" name="Rounded Rectangle 89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803A0C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1" name="Rectangle 90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2</a:t>
                </a:r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>
              <a:off x="5391476" y="4197318"/>
              <a:ext cx="1296401" cy="657852"/>
              <a:chOff x="4314295" y="4150553"/>
              <a:chExt cx="2079576" cy="1265508"/>
            </a:xfrm>
          </p:grpSpPr>
          <p:sp>
            <p:nvSpPr>
              <p:cNvPr id="88" name="Rounded Rectangle 87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803A0C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9" name="Rectangle 88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3</a:t>
                </a:r>
              </a:p>
            </p:txBody>
          </p:sp>
        </p:grpSp>
        <p:grpSp>
          <p:nvGrpSpPr>
            <p:cNvPr id="85" name="Group 84"/>
            <p:cNvGrpSpPr/>
            <p:nvPr/>
          </p:nvGrpSpPr>
          <p:grpSpPr>
            <a:xfrm>
              <a:off x="6957138" y="4197318"/>
              <a:ext cx="1296401" cy="657852"/>
              <a:chOff x="4314295" y="4150553"/>
              <a:chExt cx="2079576" cy="1265508"/>
            </a:xfrm>
          </p:grpSpPr>
          <p:sp>
            <p:nvSpPr>
              <p:cNvPr id="86" name="Rounded Rectangle 85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800000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7" name="Rectangle 86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4</a:t>
                </a:r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8522800" y="4191238"/>
              <a:ext cx="1296401" cy="657852"/>
              <a:chOff x="4314295" y="4150553"/>
              <a:chExt cx="2079576" cy="1265508"/>
            </a:xfrm>
          </p:grpSpPr>
          <p:sp>
            <p:nvSpPr>
              <p:cNvPr id="59" name="Rounded Rectangle 58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800000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0" name="Rectangle 59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6</a:t>
                </a:r>
              </a:p>
            </p:txBody>
          </p:sp>
        </p:grpSp>
      </p:grpSp>
      <p:grpSp>
        <p:nvGrpSpPr>
          <p:cNvPr id="61" name="Group 60"/>
          <p:cNvGrpSpPr/>
          <p:nvPr/>
        </p:nvGrpSpPr>
        <p:grpSpPr>
          <a:xfrm>
            <a:off x="8706165" y="5242552"/>
            <a:ext cx="777489" cy="670036"/>
            <a:chOff x="7479937" y="1127713"/>
            <a:chExt cx="955765" cy="823673"/>
          </a:xfrm>
        </p:grpSpPr>
        <p:sp>
          <p:nvSpPr>
            <p:cNvPr id="62" name="Oval 61"/>
            <p:cNvSpPr/>
            <p:nvPr/>
          </p:nvSpPr>
          <p:spPr>
            <a:xfrm>
              <a:off x="7833360" y="1405232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63" name="Oval 62"/>
            <p:cNvSpPr/>
            <p:nvPr/>
          </p:nvSpPr>
          <p:spPr>
            <a:xfrm>
              <a:off x="7479937" y="1687751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64" name="Oval 63"/>
            <p:cNvSpPr/>
            <p:nvPr/>
          </p:nvSpPr>
          <p:spPr>
            <a:xfrm>
              <a:off x="8166462" y="1127713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65" name="Oval 64"/>
            <p:cNvSpPr/>
            <p:nvPr/>
          </p:nvSpPr>
          <p:spPr>
            <a:xfrm>
              <a:off x="7479937" y="1127713"/>
              <a:ext cx="269240" cy="2636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cxnSp>
          <p:nvCxnSpPr>
            <p:cNvPr id="66" name="Straight Connector 65"/>
            <p:cNvCxnSpPr>
              <a:stCxn id="62" idx="7"/>
              <a:endCxn id="64" idx="3"/>
            </p:cNvCxnSpPr>
            <p:nvPr/>
          </p:nvCxnSpPr>
          <p:spPr>
            <a:xfrm flipV="1">
              <a:off x="8063171" y="1352740"/>
              <a:ext cx="142720" cy="911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stCxn id="62" idx="3"/>
              <a:endCxn id="63" idx="7"/>
            </p:cNvCxnSpPr>
            <p:nvPr/>
          </p:nvCxnSpPr>
          <p:spPr>
            <a:xfrm flipH="1">
              <a:off x="7709748" y="1630259"/>
              <a:ext cx="163041" cy="961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62" idx="1"/>
              <a:endCxn id="65" idx="5"/>
            </p:cNvCxnSpPr>
            <p:nvPr/>
          </p:nvCxnSpPr>
          <p:spPr>
            <a:xfrm flipH="1" flipV="1">
              <a:off x="7709748" y="1352740"/>
              <a:ext cx="163041" cy="911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Oval 72"/>
          <p:cNvSpPr/>
          <p:nvPr/>
        </p:nvSpPr>
        <p:spPr>
          <a:xfrm>
            <a:off x="9477704" y="5706277"/>
            <a:ext cx="219019" cy="21446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1"/>
              </a:solidFill>
            </a:endParaRPr>
          </a:p>
        </p:txBody>
      </p:sp>
      <p:cxnSp>
        <p:nvCxnSpPr>
          <p:cNvPr id="74" name="Straight Connector 73"/>
          <p:cNvCxnSpPr>
            <a:stCxn id="62" idx="6"/>
            <a:endCxn id="73" idx="1"/>
          </p:cNvCxnSpPr>
          <p:nvPr/>
        </p:nvCxnSpPr>
        <p:spPr>
          <a:xfrm>
            <a:off x="9212684" y="5575536"/>
            <a:ext cx="297095" cy="16214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Oval 74"/>
          <p:cNvSpPr/>
          <p:nvPr/>
        </p:nvSpPr>
        <p:spPr>
          <a:xfrm>
            <a:off x="9066533" y="5948693"/>
            <a:ext cx="219019" cy="21446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1"/>
              </a:solidFill>
            </a:endParaRPr>
          </a:p>
        </p:txBody>
      </p:sp>
      <p:cxnSp>
        <p:nvCxnSpPr>
          <p:cNvPr id="76" name="Straight Connector 75"/>
          <p:cNvCxnSpPr>
            <a:endCxn id="62" idx="4"/>
          </p:cNvCxnSpPr>
          <p:nvPr/>
        </p:nvCxnSpPr>
        <p:spPr>
          <a:xfrm flipH="1" flipV="1">
            <a:off x="9103175" y="5682766"/>
            <a:ext cx="41028" cy="25333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ounded Rectangle 66"/>
          <p:cNvSpPr/>
          <p:nvPr/>
        </p:nvSpPr>
        <p:spPr>
          <a:xfrm>
            <a:off x="9548432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37327208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5997" y="0"/>
            <a:ext cx="9000000" cy="6858000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2282528" y="926162"/>
            <a:ext cx="7626944" cy="2694802"/>
            <a:chOff x="2512479" y="850444"/>
            <a:chExt cx="7626944" cy="2694802"/>
          </a:xfrm>
        </p:grpSpPr>
        <p:sp>
          <p:nvSpPr>
            <p:cNvPr id="22" name="Rounded Rectangle 21"/>
            <p:cNvSpPr/>
            <p:nvPr/>
          </p:nvSpPr>
          <p:spPr>
            <a:xfrm>
              <a:off x="2512479" y="850444"/>
              <a:ext cx="7626944" cy="269480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Rectangle 22"/>
            <p:cNvSpPr/>
            <p:nvPr/>
          </p:nvSpPr>
          <p:spPr>
            <a:xfrm flipH="1">
              <a:off x="2841492" y="2056857"/>
              <a:ext cx="6968912" cy="112334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Choose how long you have to search for your targets. (Longer times = longer games).</a:t>
              </a:r>
            </a:p>
          </p:txBody>
        </p:sp>
      </p:grpSp>
      <p:sp>
        <p:nvSpPr>
          <p:cNvPr id="26" name="Rectangle 25"/>
          <p:cNvSpPr/>
          <p:nvPr/>
        </p:nvSpPr>
        <p:spPr>
          <a:xfrm>
            <a:off x="3294924" y="1884987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 flipH="1">
            <a:off x="3260134" y="1000425"/>
            <a:ext cx="5113553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Time Out Time</a:t>
            </a:r>
          </a:p>
        </p:txBody>
      </p:sp>
      <p:sp>
        <p:nvSpPr>
          <p:cNvPr id="46" name="Frame 45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" name="Donut 2"/>
          <p:cNvSpPr/>
          <p:nvPr/>
        </p:nvSpPr>
        <p:spPr>
          <a:xfrm>
            <a:off x="7738435" y="1210111"/>
            <a:ext cx="549201" cy="549201"/>
          </a:xfrm>
          <a:prstGeom prst="donut">
            <a:avLst>
              <a:gd name="adj" fmla="val 12302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7984623" y="1136650"/>
            <a:ext cx="56842" cy="847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57" name="Rounded Rectangle 56"/>
          <p:cNvSpPr/>
          <p:nvPr/>
        </p:nvSpPr>
        <p:spPr>
          <a:xfrm>
            <a:off x="7926395" y="1101166"/>
            <a:ext cx="162043" cy="6334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 rot="18182776">
            <a:off x="8124485" y="1212064"/>
            <a:ext cx="80309" cy="636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60" name="Pie 59"/>
          <p:cNvSpPr/>
          <p:nvPr/>
        </p:nvSpPr>
        <p:spPr>
          <a:xfrm rot="18182776">
            <a:off x="7861705" y="1327430"/>
            <a:ext cx="328782" cy="328782"/>
          </a:xfrm>
          <a:prstGeom prst="pie">
            <a:avLst>
              <a:gd name="adj1" fmla="val 0"/>
              <a:gd name="adj2" fmla="val 574164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83" name="Group 82"/>
          <p:cNvGrpSpPr/>
          <p:nvPr/>
        </p:nvGrpSpPr>
        <p:grpSpPr>
          <a:xfrm>
            <a:off x="2282528" y="4104718"/>
            <a:ext cx="7626944" cy="1799938"/>
            <a:chOff x="2282528" y="4104718"/>
            <a:chExt cx="5627075" cy="1799938"/>
          </a:xfrm>
        </p:grpSpPr>
        <p:grpSp>
          <p:nvGrpSpPr>
            <p:cNvPr id="84" name="Group 83"/>
            <p:cNvGrpSpPr/>
            <p:nvPr/>
          </p:nvGrpSpPr>
          <p:grpSpPr>
            <a:xfrm>
              <a:off x="2282528" y="4104718"/>
              <a:ext cx="1655929" cy="657852"/>
              <a:chOff x="4314295" y="4150553"/>
              <a:chExt cx="2079576" cy="1265508"/>
            </a:xfrm>
          </p:grpSpPr>
          <p:sp>
            <p:nvSpPr>
              <p:cNvPr id="105" name="Rounded Rectangle 104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6" name="Rectangle 105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10s</a:t>
                </a:r>
              </a:p>
            </p:txBody>
          </p:sp>
        </p:grpSp>
        <p:grpSp>
          <p:nvGrpSpPr>
            <p:cNvPr id="85" name="Group 84"/>
            <p:cNvGrpSpPr/>
            <p:nvPr/>
          </p:nvGrpSpPr>
          <p:grpSpPr>
            <a:xfrm>
              <a:off x="4282392" y="4104718"/>
              <a:ext cx="1655929" cy="657852"/>
              <a:chOff x="4314295" y="4150553"/>
              <a:chExt cx="2079576" cy="1265508"/>
            </a:xfrm>
          </p:grpSpPr>
          <p:sp>
            <p:nvSpPr>
              <p:cNvPr id="102" name="Rounded Rectangle 101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3" name="Rectangle 102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15s</a:t>
                </a:r>
              </a:p>
            </p:txBody>
          </p:sp>
        </p:grpSp>
        <p:grpSp>
          <p:nvGrpSpPr>
            <p:cNvPr id="86" name="Group 85"/>
            <p:cNvGrpSpPr/>
            <p:nvPr/>
          </p:nvGrpSpPr>
          <p:grpSpPr>
            <a:xfrm>
              <a:off x="6253674" y="4104718"/>
              <a:ext cx="1655929" cy="657852"/>
              <a:chOff x="4314295" y="4150553"/>
              <a:chExt cx="2079576" cy="1265508"/>
            </a:xfrm>
          </p:grpSpPr>
          <p:sp>
            <p:nvSpPr>
              <p:cNvPr id="100" name="Rounded Rectangle 99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Rectangle 100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20s</a:t>
                </a:r>
              </a:p>
            </p:txBody>
          </p:sp>
        </p:grpSp>
        <p:grpSp>
          <p:nvGrpSpPr>
            <p:cNvPr id="87" name="Group 86"/>
            <p:cNvGrpSpPr/>
            <p:nvPr/>
          </p:nvGrpSpPr>
          <p:grpSpPr>
            <a:xfrm>
              <a:off x="2282528" y="5246804"/>
              <a:ext cx="1655929" cy="657852"/>
              <a:chOff x="4314295" y="4150553"/>
              <a:chExt cx="2079576" cy="1265508"/>
            </a:xfrm>
          </p:grpSpPr>
          <p:sp>
            <p:nvSpPr>
              <p:cNvPr id="97" name="Rounded Rectangle 96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8" name="Rectangle 97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30s</a:t>
                </a:r>
              </a:p>
            </p:txBody>
          </p:sp>
        </p:grpSp>
        <p:grpSp>
          <p:nvGrpSpPr>
            <p:cNvPr id="88" name="Group 87"/>
            <p:cNvGrpSpPr/>
            <p:nvPr/>
          </p:nvGrpSpPr>
          <p:grpSpPr>
            <a:xfrm>
              <a:off x="4282392" y="5246804"/>
              <a:ext cx="1655929" cy="657852"/>
              <a:chOff x="4314295" y="4150553"/>
              <a:chExt cx="2079576" cy="1265508"/>
            </a:xfrm>
          </p:grpSpPr>
          <p:sp>
            <p:nvSpPr>
              <p:cNvPr id="92" name="Rounded Rectangle 91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800000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3" name="Rectangle 92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45s</a:t>
                </a:r>
              </a:p>
            </p:txBody>
          </p:sp>
        </p:grpSp>
        <p:grpSp>
          <p:nvGrpSpPr>
            <p:cNvPr id="89" name="Group 88"/>
            <p:cNvGrpSpPr/>
            <p:nvPr/>
          </p:nvGrpSpPr>
          <p:grpSpPr>
            <a:xfrm>
              <a:off x="6253674" y="5246804"/>
              <a:ext cx="1655929" cy="657852"/>
              <a:chOff x="4314295" y="4150553"/>
              <a:chExt cx="2079576" cy="1265508"/>
            </a:xfrm>
          </p:grpSpPr>
          <p:sp>
            <p:nvSpPr>
              <p:cNvPr id="90" name="Rounded Rectangle 89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800000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1" name="Rectangle 90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1 min</a:t>
                </a:r>
              </a:p>
            </p:txBody>
          </p:sp>
        </p:grpSp>
      </p:grpSp>
      <p:sp>
        <p:nvSpPr>
          <p:cNvPr id="35" name="Rounded Rectangle 34"/>
          <p:cNvSpPr/>
          <p:nvPr/>
        </p:nvSpPr>
        <p:spPr>
          <a:xfrm>
            <a:off x="9548432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15518006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1926" y="3429000"/>
            <a:ext cx="1835796" cy="1835796"/>
          </a:xfrm>
          <a:prstGeom prst="rect">
            <a:avLst/>
          </a:prstGeom>
          <a:ln>
            <a:solidFill>
              <a:schemeClr val="bg1"/>
            </a:solidFill>
          </a:ln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5CB13DAE-A74B-4B37-A40B-2D1D29C2CA91}"/>
              </a:ext>
            </a:extLst>
          </p:cNvPr>
          <p:cNvGrpSpPr/>
          <p:nvPr/>
        </p:nvGrpSpPr>
        <p:grpSpPr>
          <a:xfrm>
            <a:off x="1596000" y="0"/>
            <a:ext cx="9000000" cy="6876000"/>
            <a:chOff x="1596000" y="0"/>
            <a:chExt cx="9000000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Cutout numberOfShades="6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31" y="926162"/>
              <a:ext cx="7626944" cy="2253918"/>
              <a:chOff x="2512479" y="850444"/>
              <a:chExt cx="7626944" cy="2253918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4"/>
                <a:ext cx="7626944" cy="2253918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2" y="1824690"/>
                <a:ext cx="6968912" cy="112334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Choose a colour range for the starting population.</a:t>
                </a:r>
              </a:p>
              <a:p>
                <a:pPr algn="ctr"/>
                <a: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(</a:t>
                </a:r>
                <a:r>
                  <a:rPr lang="en-GB" sz="2800" i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CIE LAB, Doesn’t include Eggs </a:t>
                </a:r>
                <a: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)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7" y="1884987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60136" y="1000425"/>
              <a:ext cx="5027501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Starting Colours</a:t>
              </a:r>
            </a:p>
          </p:txBody>
        </p:sp>
        <p:sp>
          <p:nvSpPr>
            <p:cNvPr id="46" name="Frame 45"/>
            <p:cNvSpPr/>
            <p:nvPr/>
          </p:nvSpPr>
          <p:spPr>
            <a:xfrm>
              <a:off x="1596000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9548435" y="6142557"/>
              <a:ext cx="722080" cy="363536"/>
            </a:xfrm>
            <a:prstGeom prst="round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/>
                <a:t>Menu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07C1488-76D6-4C0A-89A3-DFFBCF4C7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213686" y="3438000"/>
              <a:ext cx="1806864" cy="159004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7BCA850E-A894-492A-85A8-C213CCD912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261423" y="3429000"/>
              <a:ext cx="1816803" cy="1598787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1D5F5D4F-C4DF-4CB6-9C62-520AF2956E4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alphaModFix amt="5000"/>
            </a:blip>
            <a:stretch>
              <a:fillRect/>
            </a:stretch>
          </p:blipFill>
          <p:spPr>
            <a:xfrm>
              <a:off x="6171455" y="3438000"/>
              <a:ext cx="1806865" cy="159004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50FA130-729E-4F5D-A6F1-1FE26665B23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alphaModFix amt="5000"/>
            </a:blip>
            <a:stretch>
              <a:fillRect/>
            </a:stretch>
          </p:blipFill>
          <p:spPr>
            <a:xfrm>
              <a:off x="8129225" y="3438000"/>
              <a:ext cx="1806865" cy="159004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</p:pic>
        <p:sp>
          <p:nvSpPr>
            <p:cNvPr id="61" name="Rounded Rectangle 21">
              <a:extLst>
                <a:ext uri="{FF2B5EF4-FFF2-40B4-BE49-F238E27FC236}">
                  <a16:creationId xmlns:a16="http://schemas.microsoft.com/office/drawing/2014/main" id="{061F6BAE-A913-4E76-9BF4-0C44F6DF3B70}"/>
                </a:ext>
              </a:extLst>
            </p:cNvPr>
            <p:cNvSpPr/>
            <p:nvPr/>
          </p:nvSpPr>
          <p:spPr>
            <a:xfrm>
              <a:off x="4174143" y="5008376"/>
              <a:ext cx="1885949" cy="61202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Camo Space</a:t>
              </a:r>
            </a:p>
          </p:txBody>
        </p:sp>
        <p:sp>
          <p:nvSpPr>
            <p:cNvPr id="62" name="Rounded Rectangle 21">
              <a:extLst>
                <a:ext uri="{FF2B5EF4-FFF2-40B4-BE49-F238E27FC236}">
                  <a16:creationId xmlns:a16="http://schemas.microsoft.com/office/drawing/2014/main" id="{75970F26-5D44-46DF-9B01-46D24689816D}"/>
                </a:ext>
              </a:extLst>
            </p:cNvPr>
            <p:cNvSpPr/>
            <p:nvPr/>
          </p:nvSpPr>
          <p:spPr>
            <a:xfrm>
              <a:off x="6126809" y="5008376"/>
              <a:ext cx="1885949" cy="61202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Measure Space</a:t>
              </a:r>
            </a:p>
          </p:txBody>
        </p:sp>
        <p:sp>
          <p:nvSpPr>
            <p:cNvPr id="63" name="Rounded Rectangle 21">
              <a:extLst>
                <a:ext uri="{FF2B5EF4-FFF2-40B4-BE49-F238E27FC236}">
                  <a16:creationId xmlns:a16="http://schemas.microsoft.com/office/drawing/2014/main" id="{C86834D1-D298-4A6B-B9B0-BC5437D983ED}"/>
                </a:ext>
              </a:extLst>
            </p:cNvPr>
            <p:cNvSpPr/>
            <p:nvPr/>
          </p:nvSpPr>
          <p:spPr>
            <a:xfrm>
              <a:off x="8089682" y="5008376"/>
              <a:ext cx="1885949" cy="61202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Custom Space</a:t>
              </a:r>
            </a:p>
          </p:txBody>
        </p:sp>
        <p:sp>
          <p:nvSpPr>
            <p:cNvPr id="67" name="Rounded Rectangle 21">
              <a:extLst>
                <a:ext uri="{FF2B5EF4-FFF2-40B4-BE49-F238E27FC236}">
                  <a16:creationId xmlns:a16="http://schemas.microsoft.com/office/drawing/2014/main" id="{42A0F24E-BF1B-4454-A3B2-698221165C61}"/>
                </a:ext>
              </a:extLst>
            </p:cNvPr>
            <p:cNvSpPr/>
            <p:nvPr/>
          </p:nvSpPr>
          <p:spPr>
            <a:xfrm>
              <a:off x="2216373" y="5008376"/>
              <a:ext cx="1885949" cy="61202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Full Space</a:t>
              </a:r>
            </a:p>
          </p:txBody>
        </p:sp>
        <p:pic>
          <p:nvPicPr>
            <p:cNvPr id="27" name="Graphic 26" descr="Ruler with solid fill">
              <a:extLst>
                <a:ext uri="{FF2B5EF4-FFF2-40B4-BE49-F238E27FC236}">
                  <a16:creationId xmlns:a16="http://schemas.microsoft.com/office/drawing/2014/main" id="{A9FBA7AB-C289-4715-80C2-92DED236E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p:blipFill>
          <p:spPr>
            <a:xfrm>
              <a:off x="6561778" y="3734452"/>
              <a:ext cx="1016004" cy="1016004"/>
            </a:xfrm>
            <a:prstGeom prst="rect">
              <a:avLst/>
            </a:prstGeom>
          </p:spPr>
        </p:pic>
        <p:pic>
          <p:nvPicPr>
            <p:cNvPr id="28" name="Graphic 27" descr="Typewriter with solid fill">
              <a:extLst>
                <a:ext uri="{FF2B5EF4-FFF2-40B4-BE49-F238E27FC236}">
                  <a16:creationId xmlns:a16="http://schemas.microsoft.com/office/drawing/2014/main" id="{6492DF37-8F76-4BF2-9484-85A634FBA1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p:blipFill>
          <p:spPr>
            <a:xfrm>
              <a:off x="8458819" y="3659186"/>
              <a:ext cx="1147667" cy="1147667"/>
            </a:xfrm>
            <a:prstGeom prst="rect">
              <a:avLst/>
            </a:prstGeom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1B5013A-7763-4D66-830A-457B763402A2}"/>
                </a:ext>
              </a:extLst>
            </p:cNvPr>
            <p:cNvGrpSpPr/>
            <p:nvPr/>
          </p:nvGrpSpPr>
          <p:grpSpPr>
            <a:xfrm>
              <a:off x="7760951" y="1149641"/>
              <a:ext cx="1053372" cy="691904"/>
              <a:chOff x="7840157" y="1164051"/>
              <a:chExt cx="1053372" cy="691904"/>
            </a:xfrm>
            <a:blipFill dpi="0" rotWithShape="1">
              <a:blip r:embed="rId14"/>
              <a:srcRect/>
              <a:tile tx="-285750" ty="-120650" sx="90000" sy="56000" flip="none" algn="tl"/>
            </a:blipFill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12484EF2-3834-48CC-A4F9-2DF4FD4C3278}"/>
                  </a:ext>
                </a:extLst>
              </p:cNvPr>
              <p:cNvSpPr/>
              <p:nvPr/>
            </p:nvSpPr>
            <p:spPr>
              <a:xfrm>
                <a:off x="7840157" y="1164051"/>
                <a:ext cx="289068" cy="288000"/>
              </a:xfrm>
              <a:prstGeom prst="ellipse">
                <a:avLst/>
              </a:prstGeom>
              <a:grpFill/>
              <a:ln w="2222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26432765-A5F3-4EA5-B866-705C00FB10CC}"/>
                  </a:ext>
                </a:extLst>
              </p:cNvPr>
              <p:cNvSpPr/>
              <p:nvPr/>
            </p:nvSpPr>
            <p:spPr>
              <a:xfrm>
                <a:off x="7840157" y="1565971"/>
                <a:ext cx="289068" cy="288000"/>
              </a:xfrm>
              <a:prstGeom prst="ellipse">
                <a:avLst/>
              </a:prstGeom>
              <a:grpFill/>
              <a:ln w="2222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46B1268E-7B0A-4E80-BA51-D38AE630B35D}"/>
                  </a:ext>
                </a:extLst>
              </p:cNvPr>
              <p:cNvSpPr/>
              <p:nvPr/>
            </p:nvSpPr>
            <p:spPr>
              <a:xfrm>
                <a:off x="8222309" y="1567955"/>
                <a:ext cx="289068" cy="288000"/>
              </a:xfrm>
              <a:prstGeom prst="ellipse">
                <a:avLst/>
              </a:prstGeom>
              <a:grpFill/>
              <a:ln w="2222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7483652B-C3B0-404E-937D-86680D95140F}"/>
                  </a:ext>
                </a:extLst>
              </p:cNvPr>
              <p:cNvSpPr/>
              <p:nvPr/>
            </p:nvSpPr>
            <p:spPr>
              <a:xfrm>
                <a:off x="8604461" y="1565971"/>
                <a:ext cx="289068" cy="288000"/>
              </a:xfrm>
              <a:prstGeom prst="ellipse">
                <a:avLst/>
              </a:prstGeom>
              <a:grpFill/>
              <a:ln w="2222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3BEE6275-1F74-4EBA-A77F-B88984195E99}"/>
                  </a:ext>
                </a:extLst>
              </p:cNvPr>
              <p:cNvSpPr/>
              <p:nvPr/>
            </p:nvSpPr>
            <p:spPr>
              <a:xfrm>
                <a:off x="8222309" y="1166035"/>
                <a:ext cx="289068" cy="288000"/>
              </a:xfrm>
              <a:prstGeom prst="ellipse">
                <a:avLst/>
              </a:prstGeom>
              <a:grpFill/>
              <a:ln w="2222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2CF0B42A-7DF2-4053-8B79-1352D0721DD7}"/>
                  </a:ext>
                </a:extLst>
              </p:cNvPr>
              <p:cNvSpPr/>
              <p:nvPr/>
            </p:nvSpPr>
            <p:spPr>
              <a:xfrm>
                <a:off x="8604461" y="1164051"/>
                <a:ext cx="289068" cy="288000"/>
              </a:xfrm>
              <a:prstGeom prst="ellipse">
                <a:avLst/>
              </a:prstGeom>
              <a:grpFill/>
              <a:ln w="2222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142071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2AE7603-7656-4EE6-8E92-18362150EFFF}"/>
              </a:ext>
            </a:extLst>
          </p:cNvPr>
          <p:cNvGrpSpPr/>
          <p:nvPr/>
        </p:nvGrpSpPr>
        <p:grpSpPr>
          <a:xfrm>
            <a:off x="1596000" y="0"/>
            <a:ext cx="9000000" cy="6876000"/>
            <a:chOff x="1596000" y="0"/>
            <a:chExt cx="9000000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sp>
          <p:nvSpPr>
            <p:cNvPr id="22" name="Rounded Rectangle 21"/>
            <p:cNvSpPr/>
            <p:nvPr/>
          </p:nvSpPr>
          <p:spPr>
            <a:xfrm>
              <a:off x="2282531" y="926162"/>
              <a:ext cx="7626944" cy="2253918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Donut 2">
              <a:extLst>
                <a:ext uri="{FF2B5EF4-FFF2-40B4-BE49-F238E27FC236}">
                  <a16:creationId xmlns:a16="http://schemas.microsoft.com/office/drawing/2014/main" id="{B1BE7CC9-B7BA-4805-94BD-14EE585DB2CF}"/>
                </a:ext>
              </a:extLst>
            </p:cNvPr>
            <p:cNvSpPr/>
            <p:nvPr/>
          </p:nvSpPr>
          <p:spPr>
            <a:xfrm>
              <a:off x="8092394" y="1207492"/>
              <a:ext cx="549201" cy="54920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412911" y="1884987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378119" y="1000425"/>
              <a:ext cx="4869089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Exploration Space</a:t>
              </a:r>
            </a:p>
          </p:txBody>
        </p:sp>
        <p:sp>
          <p:nvSpPr>
            <p:cNvPr id="46" name="Frame 45"/>
            <p:cNvSpPr/>
            <p:nvPr/>
          </p:nvSpPr>
          <p:spPr>
            <a:xfrm>
              <a:off x="1596000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37" name="Donut 2">
              <a:extLst>
                <a:ext uri="{FF2B5EF4-FFF2-40B4-BE49-F238E27FC236}">
                  <a16:creationId xmlns:a16="http://schemas.microsoft.com/office/drawing/2014/main" id="{9FC1BF7C-163C-46DB-AFDC-B968331C690B}"/>
                </a:ext>
              </a:extLst>
            </p:cNvPr>
            <p:cNvSpPr/>
            <p:nvPr/>
          </p:nvSpPr>
          <p:spPr>
            <a:xfrm>
              <a:off x="8092394" y="1216492"/>
              <a:ext cx="549201" cy="549201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100000">
                  <a:srgbClr val="00B050"/>
                </a:gs>
              </a:gsLst>
              <a:lin ang="5400000" scaled="1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9548435" y="6142557"/>
              <a:ext cx="722080" cy="363536"/>
            </a:xfrm>
            <a:prstGeom prst="round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/>
                <a:t>Menu</a:t>
              </a:r>
            </a:p>
          </p:txBody>
        </p:sp>
        <p:sp>
          <p:nvSpPr>
            <p:cNvPr id="38" name="Donut 2">
              <a:extLst>
                <a:ext uri="{FF2B5EF4-FFF2-40B4-BE49-F238E27FC236}">
                  <a16:creationId xmlns:a16="http://schemas.microsoft.com/office/drawing/2014/main" id="{F45B5FED-4D06-4245-A098-3099FBF0DE7D}"/>
                </a:ext>
              </a:extLst>
            </p:cNvPr>
            <p:cNvSpPr/>
            <p:nvPr/>
          </p:nvSpPr>
          <p:spPr>
            <a:xfrm rot="16200000">
              <a:off x="8092394" y="1207839"/>
              <a:ext cx="549201" cy="549201"/>
            </a:xfrm>
            <a:prstGeom prst="ellipse">
              <a:avLst/>
            </a:prstGeom>
            <a:gradFill>
              <a:gsLst>
                <a:gs pos="0">
                  <a:srgbClr val="FFFF00">
                    <a:alpha val="50000"/>
                  </a:srgbClr>
                </a:gs>
                <a:gs pos="100000">
                  <a:srgbClr val="0070C0">
                    <a:alpha val="50000"/>
                  </a:srgbClr>
                </a:gs>
              </a:gsLst>
              <a:lin ang="5400000" scaled="1"/>
            </a:gra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39" name="Donut 2">
              <a:extLst>
                <a:ext uri="{FF2B5EF4-FFF2-40B4-BE49-F238E27FC236}">
                  <a16:creationId xmlns:a16="http://schemas.microsoft.com/office/drawing/2014/main" id="{D74272B1-B9AA-43FD-9825-59657A6C079E}"/>
                </a:ext>
              </a:extLst>
            </p:cNvPr>
            <p:cNvSpPr/>
            <p:nvPr/>
          </p:nvSpPr>
          <p:spPr>
            <a:xfrm rot="16200000">
              <a:off x="8222715" y="1603246"/>
              <a:ext cx="288000" cy="0"/>
            </a:xfrm>
            <a:prstGeom prst="rect">
              <a:avLst/>
            </a:prstGeom>
            <a:gradFill>
              <a:gsLst>
                <a:gs pos="0">
                  <a:srgbClr val="FFFF00">
                    <a:alpha val="50000"/>
                  </a:srgbClr>
                </a:gs>
                <a:gs pos="100000">
                  <a:srgbClr val="0070C0">
                    <a:alpha val="50000"/>
                  </a:srgbClr>
                </a:gs>
              </a:gsLst>
              <a:lin ang="5400000" scaled="1"/>
            </a:gradFill>
            <a:ln w="28575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07C1488-76D6-4C0A-89A3-DFFBCF4C7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213686" y="3438000"/>
              <a:ext cx="1806864" cy="159004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7BCA850E-A894-492A-85A8-C213CCD912F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261423" y="3429000"/>
              <a:ext cx="1816803" cy="1598787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1D5F5D4F-C4DF-4CB6-9C62-520AF2956E4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alphaModFix amt="5000"/>
            </a:blip>
            <a:stretch>
              <a:fillRect/>
            </a:stretch>
          </p:blipFill>
          <p:spPr>
            <a:xfrm>
              <a:off x="6171455" y="3438000"/>
              <a:ext cx="1806865" cy="159004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50FA130-729E-4F5D-A6F1-1FE26665B2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alphaModFix amt="5000"/>
            </a:blip>
            <a:stretch>
              <a:fillRect/>
            </a:stretch>
          </p:blipFill>
          <p:spPr>
            <a:xfrm>
              <a:off x="8129225" y="3438000"/>
              <a:ext cx="1806865" cy="159004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</p:pic>
        <p:sp>
          <p:nvSpPr>
            <p:cNvPr id="61" name="Rounded Rectangle 21">
              <a:extLst>
                <a:ext uri="{FF2B5EF4-FFF2-40B4-BE49-F238E27FC236}">
                  <a16:creationId xmlns:a16="http://schemas.microsoft.com/office/drawing/2014/main" id="{061F6BAE-A913-4E76-9BF4-0C44F6DF3B70}"/>
                </a:ext>
              </a:extLst>
            </p:cNvPr>
            <p:cNvSpPr/>
            <p:nvPr/>
          </p:nvSpPr>
          <p:spPr>
            <a:xfrm>
              <a:off x="4174143" y="5008376"/>
              <a:ext cx="1885949" cy="61202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Natural Space</a:t>
              </a:r>
            </a:p>
          </p:txBody>
        </p:sp>
        <p:sp>
          <p:nvSpPr>
            <p:cNvPr id="62" name="Rounded Rectangle 21">
              <a:extLst>
                <a:ext uri="{FF2B5EF4-FFF2-40B4-BE49-F238E27FC236}">
                  <a16:creationId xmlns:a16="http://schemas.microsoft.com/office/drawing/2014/main" id="{75970F26-5D44-46DF-9B01-46D24689816D}"/>
                </a:ext>
              </a:extLst>
            </p:cNvPr>
            <p:cNvSpPr/>
            <p:nvPr/>
          </p:nvSpPr>
          <p:spPr>
            <a:xfrm>
              <a:off x="6126809" y="5008376"/>
              <a:ext cx="1885949" cy="61202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Measure Space</a:t>
              </a:r>
            </a:p>
          </p:txBody>
        </p:sp>
        <p:sp>
          <p:nvSpPr>
            <p:cNvPr id="63" name="Rounded Rectangle 21">
              <a:extLst>
                <a:ext uri="{FF2B5EF4-FFF2-40B4-BE49-F238E27FC236}">
                  <a16:creationId xmlns:a16="http://schemas.microsoft.com/office/drawing/2014/main" id="{C86834D1-D298-4A6B-B9B0-BC5437D983ED}"/>
                </a:ext>
              </a:extLst>
            </p:cNvPr>
            <p:cNvSpPr/>
            <p:nvPr/>
          </p:nvSpPr>
          <p:spPr>
            <a:xfrm>
              <a:off x="8089682" y="5008376"/>
              <a:ext cx="1885949" cy="61202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Custom Space</a:t>
              </a:r>
            </a:p>
          </p:txBody>
        </p:sp>
        <p:sp>
          <p:nvSpPr>
            <p:cNvPr id="67" name="Rounded Rectangle 21">
              <a:extLst>
                <a:ext uri="{FF2B5EF4-FFF2-40B4-BE49-F238E27FC236}">
                  <a16:creationId xmlns:a16="http://schemas.microsoft.com/office/drawing/2014/main" id="{42A0F24E-BF1B-4454-A3B2-698221165C61}"/>
                </a:ext>
              </a:extLst>
            </p:cNvPr>
            <p:cNvSpPr/>
            <p:nvPr/>
          </p:nvSpPr>
          <p:spPr>
            <a:xfrm>
              <a:off x="2216373" y="5008376"/>
              <a:ext cx="1885949" cy="61202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Full Space</a:t>
              </a:r>
            </a:p>
          </p:txBody>
        </p:sp>
        <p:pic>
          <p:nvPicPr>
            <p:cNvPr id="27" name="Graphic 26" descr="Ruler with solid fill">
              <a:extLst>
                <a:ext uri="{FF2B5EF4-FFF2-40B4-BE49-F238E27FC236}">
                  <a16:creationId xmlns:a16="http://schemas.microsoft.com/office/drawing/2014/main" id="{A9FBA7AB-C289-4715-80C2-92DED236E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p:blipFill>
          <p:spPr>
            <a:xfrm>
              <a:off x="6561778" y="3734452"/>
              <a:ext cx="1016004" cy="1016004"/>
            </a:xfrm>
            <a:prstGeom prst="rect">
              <a:avLst/>
            </a:prstGeom>
          </p:spPr>
        </p:pic>
        <p:pic>
          <p:nvPicPr>
            <p:cNvPr id="28" name="Graphic 27" descr="Typewriter with solid fill">
              <a:extLst>
                <a:ext uri="{FF2B5EF4-FFF2-40B4-BE49-F238E27FC236}">
                  <a16:creationId xmlns:a16="http://schemas.microsoft.com/office/drawing/2014/main" id="{6492DF37-8F76-4BF2-9484-85A634FBA1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2"/>
                </a:ext>
              </a:extLst>
            </a:blip>
            <a:stretch>
              <a:fillRect/>
            </a:stretch>
          </p:blipFill>
          <p:spPr>
            <a:xfrm>
              <a:off x="8458819" y="3659186"/>
              <a:ext cx="1147667" cy="1147667"/>
            </a:xfrm>
            <a:prstGeom prst="rect">
              <a:avLst/>
            </a:prstGeom>
          </p:spPr>
        </p:pic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FEEA3BB-569C-40FC-8B54-F5BD4DE7F36E}"/>
                </a:ext>
              </a:extLst>
            </p:cNvPr>
            <p:cNvSpPr/>
            <p:nvPr/>
          </p:nvSpPr>
          <p:spPr>
            <a:xfrm flipH="1">
              <a:off x="2611544" y="1900408"/>
              <a:ext cx="6968912" cy="112334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Choose the colour bounds for CamoEvo.</a:t>
              </a:r>
            </a:p>
            <a:p>
              <a:pPr algn="ctr"/>
              <a:r>
                <a:rPr lang="en-GB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(</a:t>
              </a:r>
              <a:r>
                <a:rPr lang="en-GB" sz="2800" i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CIE LAB, Doesn’t include Eggs </a:t>
              </a:r>
              <a:r>
                <a:rPr lang="en-GB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77542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80D831BF-B425-4E82-BDBF-85FD2FA5372D}"/>
              </a:ext>
            </a:extLst>
          </p:cNvPr>
          <p:cNvGrpSpPr/>
          <p:nvPr/>
        </p:nvGrpSpPr>
        <p:grpSpPr>
          <a:xfrm>
            <a:off x="1595997" y="0"/>
            <a:ext cx="9000000" cy="6876000"/>
            <a:chOff x="1595997" y="0"/>
            <a:chExt cx="9000000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5997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8" y="926162"/>
              <a:ext cx="7626944" cy="2253918"/>
              <a:chOff x="2512479" y="850444"/>
              <a:chExt cx="7626944" cy="2253918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4"/>
                <a:ext cx="7626944" cy="2253918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2" y="1827681"/>
                <a:ext cx="6968912" cy="112334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Choose a measure of fitness.</a:t>
                </a:r>
                <a:br>
                  <a:rPr lang="en-GB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</a:br>
                <a:r>
                  <a:rPr lang="en-GB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(Longer or Shorter Detection)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4" y="1884987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Frame 45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2568E74-5009-4BA2-998D-1C7E42A65244}"/>
                </a:ext>
              </a:extLst>
            </p:cNvPr>
            <p:cNvSpPr/>
            <p:nvPr/>
          </p:nvSpPr>
          <p:spPr>
            <a:xfrm flipH="1">
              <a:off x="3260134" y="1000425"/>
              <a:ext cx="5386155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Fitness Value</a:t>
              </a:r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9548432" y="6142557"/>
              <a:ext cx="722080" cy="363536"/>
            </a:xfrm>
            <a:prstGeom prst="round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/>
                <a:t>Menu</a:t>
              </a: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C1B18CA-D5BE-4707-8639-90A06E5AAEE0}"/>
                </a:ext>
              </a:extLst>
            </p:cNvPr>
            <p:cNvGrpSpPr/>
            <p:nvPr/>
          </p:nvGrpSpPr>
          <p:grpSpPr>
            <a:xfrm>
              <a:off x="2793484" y="3802270"/>
              <a:ext cx="6605032" cy="2048484"/>
              <a:chOff x="2746915" y="3802270"/>
              <a:chExt cx="6605032" cy="2048484"/>
            </a:xfrm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B7555B86-AD35-46F4-8133-BDF4FC5DF622}"/>
                  </a:ext>
                </a:extLst>
              </p:cNvPr>
              <p:cNvGrpSpPr/>
              <p:nvPr/>
            </p:nvGrpSpPr>
            <p:grpSpPr>
              <a:xfrm>
                <a:off x="2746915" y="4321001"/>
                <a:ext cx="2930885" cy="1529753"/>
                <a:chOff x="4003173" y="4106242"/>
                <a:chExt cx="2244448" cy="523468"/>
              </a:xfrm>
            </p:grpSpPr>
            <p:sp>
              <p:nvSpPr>
                <p:cNvPr id="43" name="Rounded Rectangle 122">
                  <a:extLst>
                    <a:ext uri="{FF2B5EF4-FFF2-40B4-BE49-F238E27FC236}">
                      <a16:creationId xmlns:a16="http://schemas.microsoft.com/office/drawing/2014/main" id="{EEC438E2-960F-4629-B64A-D09FFD2F694B}"/>
                    </a:ext>
                  </a:extLst>
                </p:cNvPr>
                <p:cNvSpPr/>
                <p:nvPr/>
              </p:nvSpPr>
              <p:spPr>
                <a:xfrm>
                  <a:off x="4003175" y="4106242"/>
                  <a:ext cx="2244446" cy="515140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23807E76-2DF5-4DDC-83C0-275538CA6F12}"/>
                    </a:ext>
                  </a:extLst>
                </p:cNvPr>
                <p:cNvSpPr/>
                <p:nvPr/>
              </p:nvSpPr>
              <p:spPr>
                <a:xfrm flipH="1">
                  <a:off x="4003173" y="4174565"/>
                  <a:ext cx="2244447" cy="455145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4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Fitness </a:t>
                  </a:r>
                  <a:r>
                    <a:rPr lang="en-GB" sz="2400" u="sng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increases</a:t>
                  </a:r>
                  <a:r>
                    <a:rPr lang="en-GB" sz="24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 with capture time.</a:t>
                  </a:r>
                </a:p>
              </p:txBody>
            </p:sp>
          </p:grpSp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87B78761-7058-4B42-A438-FBC40A57FB04}"/>
                  </a:ext>
                </a:extLst>
              </p:cNvPr>
              <p:cNvGrpSpPr/>
              <p:nvPr/>
            </p:nvGrpSpPr>
            <p:grpSpPr>
              <a:xfrm>
                <a:off x="2746916" y="3802270"/>
                <a:ext cx="2930885" cy="859048"/>
                <a:chOff x="4003173" y="4106242"/>
                <a:chExt cx="2244448" cy="657852"/>
              </a:xfrm>
            </p:grpSpPr>
            <p:sp>
              <p:nvSpPr>
                <p:cNvPr id="25" name="Rounded Rectangle 122">
                  <a:extLst>
                    <a:ext uri="{FF2B5EF4-FFF2-40B4-BE49-F238E27FC236}">
                      <a16:creationId xmlns:a16="http://schemas.microsoft.com/office/drawing/2014/main" id="{B6CC06CA-D500-4AA1-8EFA-2D31B443B511}"/>
                    </a:ext>
                  </a:extLst>
                </p:cNvPr>
                <p:cNvSpPr/>
                <p:nvPr/>
              </p:nvSpPr>
              <p:spPr>
                <a:xfrm>
                  <a:off x="4003175" y="4106242"/>
                  <a:ext cx="2244446" cy="657852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1BBA15CD-4586-4FBC-A454-1F4CCBFDD33B}"/>
                    </a:ext>
                  </a:extLst>
                </p:cNvPr>
                <p:cNvSpPr/>
                <p:nvPr/>
              </p:nvSpPr>
              <p:spPr>
                <a:xfrm flipH="1">
                  <a:off x="4003173" y="4174565"/>
                  <a:ext cx="2244448" cy="455145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Camouflage</a:t>
                  </a:r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9AB1BE9B-523F-437A-B624-BC861D1C9059}"/>
                  </a:ext>
                </a:extLst>
              </p:cNvPr>
              <p:cNvGrpSpPr/>
              <p:nvPr/>
            </p:nvGrpSpPr>
            <p:grpSpPr>
              <a:xfrm>
                <a:off x="6413653" y="3802270"/>
                <a:ext cx="2938294" cy="2048477"/>
                <a:chOff x="6231370" y="3802270"/>
                <a:chExt cx="3213706" cy="2048477"/>
              </a:xfrm>
            </p:grpSpPr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48C79AF2-7CF1-4067-A654-ED910DC633C3}"/>
                    </a:ext>
                  </a:extLst>
                </p:cNvPr>
                <p:cNvGrpSpPr/>
                <p:nvPr/>
              </p:nvGrpSpPr>
              <p:grpSpPr>
                <a:xfrm>
                  <a:off x="6231371" y="4320990"/>
                  <a:ext cx="3213705" cy="1529757"/>
                  <a:chOff x="4003173" y="4106242"/>
                  <a:chExt cx="2244448" cy="523470"/>
                </a:xfrm>
              </p:grpSpPr>
              <p:sp>
                <p:nvSpPr>
                  <p:cNvPr id="41" name="Rounded Rectangle 122">
                    <a:extLst>
                      <a:ext uri="{FF2B5EF4-FFF2-40B4-BE49-F238E27FC236}">
                        <a16:creationId xmlns:a16="http://schemas.microsoft.com/office/drawing/2014/main" id="{AD89AC73-D18E-4317-8B03-51CEB9076A3A}"/>
                      </a:ext>
                    </a:extLst>
                  </p:cNvPr>
                  <p:cNvSpPr/>
                  <p:nvPr/>
                </p:nvSpPr>
                <p:spPr>
                  <a:xfrm>
                    <a:off x="4003175" y="4106242"/>
                    <a:ext cx="2244446" cy="515138"/>
                  </a:xfrm>
                  <a:prstGeom prst="roundRect">
                    <a:avLst/>
                  </a:prstGeom>
                  <a:solidFill>
                    <a:srgbClr val="16150D"/>
                  </a:solidFill>
                  <a:ln>
                    <a:solidFill>
                      <a:schemeClr val="bg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2" name="Rectangle 41">
                    <a:extLst>
                      <a:ext uri="{FF2B5EF4-FFF2-40B4-BE49-F238E27FC236}">
                        <a16:creationId xmlns:a16="http://schemas.microsoft.com/office/drawing/2014/main" id="{D37E1456-8ACE-491A-8794-CEF2C396163F}"/>
                      </a:ext>
                    </a:extLst>
                  </p:cNvPr>
                  <p:cNvSpPr/>
                  <p:nvPr/>
                </p:nvSpPr>
                <p:spPr>
                  <a:xfrm flipH="1">
                    <a:off x="4003173" y="4174567"/>
                    <a:ext cx="2244447" cy="455145"/>
                  </a:xfrm>
                  <a:prstGeom prst="rect">
                    <a:avLst/>
                  </a:prstGeom>
                  <a:solidFill>
                    <a:schemeClr val="tx1">
                      <a:alpha val="0"/>
                    </a:schemeClr>
                  </a:solidFill>
                  <a:ln>
                    <a:noFill/>
                  </a:ln>
                  <a:effectLst>
                    <a:outerShdw blurRad="342900" dist="50800" dir="5400000" algn="ctr" rotWithShape="0">
                      <a:srgbClr val="000000"/>
                    </a:outerShdw>
                    <a:softEdge rad="63500"/>
                  </a:effectLst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24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ahnschrift SemiBold Condensed" panose="020B0502040204020203" pitchFamily="34" charset="0"/>
                      </a:rPr>
                      <a:t>Fitness </a:t>
                    </a:r>
                    <a:r>
                      <a:rPr lang="en-GB" sz="2400" u="sng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ahnschrift SemiBold Condensed" panose="020B0502040204020203" pitchFamily="34" charset="0"/>
                      </a:rPr>
                      <a:t>decreases</a:t>
                    </a:r>
                    <a:r>
                      <a:rPr lang="en-GB" sz="24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ahnschrift SemiBold Condensed" panose="020B0502040204020203" pitchFamily="34" charset="0"/>
                      </a:rPr>
                      <a:t> with capture time.</a:t>
                    </a:r>
                  </a:p>
                </p:txBody>
              </p:sp>
            </p:grpSp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A506F85D-4427-4CC1-9667-C04032CB65C2}"/>
                    </a:ext>
                  </a:extLst>
                </p:cNvPr>
                <p:cNvGrpSpPr/>
                <p:nvPr/>
              </p:nvGrpSpPr>
              <p:grpSpPr>
                <a:xfrm>
                  <a:off x="6231370" y="3802270"/>
                  <a:ext cx="3213706" cy="859048"/>
                  <a:chOff x="4003172" y="4106242"/>
                  <a:chExt cx="2244449" cy="657852"/>
                </a:xfrm>
              </p:grpSpPr>
              <p:sp>
                <p:nvSpPr>
                  <p:cNvPr id="29" name="Rounded Rectangle 122">
                    <a:extLst>
                      <a:ext uri="{FF2B5EF4-FFF2-40B4-BE49-F238E27FC236}">
                        <a16:creationId xmlns:a16="http://schemas.microsoft.com/office/drawing/2014/main" id="{46A0D292-FEE4-4E3F-B2C5-449F80F82F6E}"/>
                      </a:ext>
                    </a:extLst>
                  </p:cNvPr>
                  <p:cNvSpPr/>
                  <p:nvPr/>
                </p:nvSpPr>
                <p:spPr>
                  <a:xfrm>
                    <a:off x="4003175" y="4106242"/>
                    <a:ext cx="2244446" cy="657852"/>
                  </a:xfrm>
                  <a:prstGeom prst="roundRect">
                    <a:avLst/>
                  </a:prstGeom>
                  <a:solidFill>
                    <a:srgbClr val="16150D"/>
                  </a:solidFill>
                  <a:ln>
                    <a:solidFill>
                      <a:schemeClr val="bg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0" name="Rectangle 29">
                    <a:extLst>
                      <a:ext uri="{FF2B5EF4-FFF2-40B4-BE49-F238E27FC236}">
                        <a16:creationId xmlns:a16="http://schemas.microsoft.com/office/drawing/2014/main" id="{A1643D70-A735-4E5E-BCD5-E8122E846D8B}"/>
                      </a:ext>
                    </a:extLst>
                  </p:cNvPr>
                  <p:cNvSpPr/>
                  <p:nvPr/>
                </p:nvSpPr>
                <p:spPr>
                  <a:xfrm flipH="1">
                    <a:off x="4003172" y="4174565"/>
                    <a:ext cx="2244445" cy="455145"/>
                  </a:xfrm>
                  <a:prstGeom prst="rect">
                    <a:avLst/>
                  </a:prstGeom>
                  <a:solidFill>
                    <a:schemeClr val="tx1">
                      <a:alpha val="0"/>
                    </a:schemeClr>
                  </a:solidFill>
                  <a:ln>
                    <a:noFill/>
                  </a:ln>
                  <a:effectLst>
                    <a:outerShdw blurRad="342900" dist="50800" dir="5400000" algn="ctr" rotWithShape="0">
                      <a:srgbClr val="000000"/>
                    </a:outerShdw>
                    <a:softEdge rad="63500"/>
                  </a:effectLst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40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ahnschrift SemiBold Condensed" panose="020B0502040204020203" pitchFamily="34" charset="0"/>
                      </a:rPr>
                      <a:t>Signalling</a:t>
                    </a:r>
                  </a:p>
                </p:txBody>
              </p:sp>
            </p:grpSp>
          </p:grpSp>
        </p:grpSp>
        <p:pic>
          <p:nvPicPr>
            <p:cNvPr id="8" name="Graphic 7" descr="Peacock with solid fill">
              <a:extLst>
                <a:ext uri="{FF2B5EF4-FFF2-40B4-BE49-F238E27FC236}">
                  <a16:creationId xmlns:a16="http://schemas.microsoft.com/office/drawing/2014/main" id="{B2B87786-8C3E-4FA8-83EB-6BBDE343F8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p:blipFill>
          <p:spPr>
            <a:xfrm>
              <a:off x="8252989" y="1191131"/>
              <a:ext cx="621484" cy="621484"/>
            </a:xfrm>
            <a:prstGeom prst="rect">
              <a:avLst/>
            </a:prstGeom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2CF0C1C-6AB2-4FBF-804E-01A65CA76DBF}"/>
                </a:ext>
              </a:extLst>
            </p:cNvPr>
            <p:cNvGrpSpPr/>
            <p:nvPr/>
          </p:nvGrpSpPr>
          <p:grpSpPr>
            <a:xfrm>
              <a:off x="7643122" y="1357057"/>
              <a:ext cx="538354" cy="430514"/>
              <a:chOff x="7643122" y="1357057"/>
              <a:chExt cx="538354" cy="430514"/>
            </a:xfrm>
          </p:grpSpPr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10CAC04E-A483-4226-BBB8-22858B69951B}"/>
                  </a:ext>
                </a:extLst>
              </p:cNvPr>
              <p:cNvSpPr/>
              <p:nvPr/>
            </p:nvSpPr>
            <p:spPr>
              <a:xfrm>
                <a:off x="7643122" y="1429006"/>
                <a:ext cx="371809" cy="358565"/>
              </a:xfrm>
              <a:custGeom>
                <a:avLst/>
                <a:gdLst>
                  <a:gd name="connsiteX0" fmla="*/ 282293 w 371809"/>
                  <a:gd name="connsiteY0" fmla="*/ 84 h 358565"/>
                  <a:gd name="connsiteX1" fmla="*/ 322344 w 371809"/>
                  <a:gd name="connsiteY1" fmla="*/ 5346 h 358565"/>
                  <a:gd name="connsiteX2" fmla="*/ 323404 w 371809"/>
                  <a:gd name="connsiteY2" fmla="*/ 4682 h 358565"/>
                  <a:gd name="connsiteX3" fmla="*/ 327399 w 371809"/>
                  <a:gd name="connsiteY3" fmla="*/ 11174 h 358565"/>
                  <a:gd name="connsiteX4" fmla="*/ 354069 w 371809"/>
                  <a:gd name="connsiteY4" fmla="*/ 98804 h 358565"/>
                  <a:gd name="connsiteX5" fmla="*/ 371809 w 371809"/>
                  <a:gd name="connsiteY5" fmla="*/ 116543 h 358565"/>
                  <a:gd name="connsiteX6" fmla="*/ 358559 w 371809"/>
                  <a:gd name="connsiteY6" fmla="*/ 129227 h 358565"/>
                  <a:gd name="connsiteX7" fmla="*/ 326552 w 371809"/>
                  <a:gd name="connsiteY7" fmla="*/ 147769 h 358565"/>
                  <a:gd name="connsiteX8" fmla="*/ 288228 w 371809"/>
                  <a:gd name="connsiteY8" fmla="*/ 172887 h 358565"/>
                  <a:gd name="connsiteX9" fmla="*/ 252363 w 371809"/>
                  <a:gd name="connsiteY9" fmla="*/ 194121 h 358565"/>
                  <a:gd name="connsiteX10" fmla="*/ 252363 w 371809"/>
                  <a:gd name="connsiteY10" fmla="*/ 280676 h 358565"/>
                  <a:gd name="connsiteX11" fmla="*/ 284732 w 371809"/>
                  <a:gd name="connsiteY11" fmla="*/ 280676 h 358565"/>
                  <a:gd name="connsiteX12" fmla="*/ 297679 w 371809"/>
                  <a:gd name="connsiteY12" fmla="*/ 293623 h 358565"/>
                  <a:gd name="connsiteX13" fmla="*/ 284732 w 371809"/>
                  <a:gd name="connsiteY13" fmla="*/ 306571 h 358565"/>
                  <a:gd name="connsiteX14" fmla="*/ 270295 w 371809"/>
                  <a:gd name="connsiteY14" fmla="*/ 306571 h 358565"/>
                  <a:gd name="connsiteX15" fmla="*/ 274179 w 371809"/>
                  <a:gd name="connsiteY15" fmla="*/ 310455 h 358565"/>
                  <a:gd name="connsiteX16" fmla="*/ 274642 w 371809"/>
                  <a:gd name="connsiteY16" fmla="*/ 310918 h 358565"/>
                  <a:gd name="connsiteX17" fmla="*/ 274179 w 371809"/>
                  <a:gd name="connsiteY17" fmla="*/ 328582 h 358565"/>
                  <a:gd name="connsiteX18" fmla="*/ 265116 w 371809"/>
                  <a:gd name="connsiteY18" fmla="*/ 332466 h 358565"/>
                  <a:gd name="connsiteX19" fmla="*/ 256700 w 371809"/>
                  <a:gd name="connsiteY19" fmla="*/ 329229 h 358565"/>
                  <a:gd name="connsiteX20" fmla="*/ 258590 w 371809"/>
                  <a:gd name="connsiteY20" fmla="*/ 319571 h 358565"/>
                  <a:gd name="connsiteX21" fmla="*/ 232747 w 371809"/>
                  <a:gd name="connsiteY21" fmla="*/ 293623 h 358565"/>
                  <a:gd name="connsiteX22" fmla="*/ 213326 w 371809"/>
                  <a:gd name="connsiteY22" fmla="*/ 293623 h 358565"/>
                  <a:gd name="connsiteX23" fmla="*/ 226273 w 371809"/>
                  <a:gd name="connsiteY23" fmla="*/ 280676 h 358565"/>
                  <a:gd name="connsiteX24" fmla="*/ 226273 w 371809"/>
                  <a:gd name="connsiteY24" fmla="*/ 200336 h 358565"/>
                  <a:gd name="connsiteX25" fmla="*/ 206852 w 371809"/>
                  <a:gd name="connsiteY25" fmla="*/ 201955 h 358565"/>
                  <a:gd name="connsiteX26" fmla="*/ 200378 w 371809"/>
                  <a:gd name="connsiteY26" fmla="*/ 201955 h 358565"/>
                  <a:gd name="connsiteX27" fmla="*/ 200378 w 371809"/>
                  <a:gd name="connsiteY27" fmla="*/ 306765 h 358565"/>
                  <a:gd name="connsiteX28" fmla="*/ 232747 w 371809"/>
                  <a:gd name="connsiteY28" fmla="*/ 306765 h 358565"/>
                  <a:gd name="connsiteX29" fmla="*/ 245695 w 371809"/>
                  <a:gd name="connsiteY29" fmla="*/ 319713 h 358565"/>
                  <a:gd name="connsiteX30" fmla="*/ 232747 w 371809"/>
                  <a:gd name="connsiteY30" fmla="*/ 332660 h 358565"/>
                  <a:gd name="connsiteX31" fmla="*/ 218440 w 371809"/>
                  <a:gd name="connsiteY31" fmla="*/ 332660 h 358565"/>
                  <a:gd name="connsiteX32" fmla="*/ 222324 w 371809"/>
                  <a:gd name="connsiteY32" fmla="*/ 336545 h 358565"/>
                  <a:gd name="connsiteX33" fmla="*/ 222787 w 371809"/>
                  <a:gd name="connsiteY33" fmla="*/ 337008 h 358565"/>
                  <a:gd name="connsiteX34" fmla="*/ 222324 w 371809"/>
                  <a:gd name="connsiteY34" fmla="*/ 354671 h 358565"/>
                  <a:gd name="connsiteX35" fmla="*/ 221862 w 371809"/>
                  <a:gd name="connsiteY35" fmla="*/ 355134 h 358565"/>
                  <a:gd name="connsiteX36" fmla="*/ 204198 w 371809"/>
                  <a:gd name="connsiteY36" fmla="*/ 354671 h 358565"/>
                  <a:gd name="connsiteX37" fmla="*/ 182187 w 371809"/>
                  <a:gd name="connsiteY37" fmla="*/ 332660 h 358565"/>
                  <a:gd name="connsiteX38" fmla="*/ 174418 w 371809"/>
                  <a:gd name="connsiteY38" fmla="*/ 332660 h 358565"/>
                  <a:gd name="connsiteX39" fmla="*/ 161471 w 371809"/>
                  <a:gd name="connsiteY39" fmla="*/ 319713 h 358565"/>
                  <a:gd name="connsiteX40" fmla="*/ 174418 w 371809"/>
                  <a:gd name="connsiteY40" fmla="*/ 306765 h 358565"/>
                  <a:gd name="connsiteX41" fmla="*/ 174418 w 371809"/>
                  <a:gd name="connsiteY41" fmla="*/ 195610 h 358565"/>
                  <a:gd name="connsiteX42" fmla="*/ 136778 w 371809"/>
                  <a:gd name="connsiteY42" fmla="*/ 171834 h 358565"/>
                  <a:gd name="connsiteX43" fmla="*/ 57732 w 371809"/>
                  <a:gd name="connsiteY43" fmla="*/ 133847 h 358565"/>
                  <a:gd name="connsiteX44" fmla="*/ 51174 w 371809"/>
                  <a:gd name="connsiteY44" fmla="*/ 110235 h 358565"/>
                  <a:gd name="connsiteX45" fmla="*/ 2488 w 371809"/>
                  <a:gd name="connsiteY45" fmla="*/ 72887 h 358565"/>
                  <a:gd name="connsiteX46" fmla="*/ 135000 w 371809"/>
                  <a:gd name="connsiteY46" fmla="*/ 50440 h 358565"/>
                  <a:gd name="connsiteX47" fmla="*/ 236308 w 371809"/>
                  <a:gd name="connsiteY47" fmla="*/ 4180 h 358565"/>
                  <a:gd name="connsiteX48" fmla="*/ 242005 w 371809"/>
                  <a:gd name="connsiteY48" fmla="*/ 3015 h 358565"/>
                  <a:gd name="connsiteX49" fmla="*/ 282293 w 371809"/>
                  <a:gd name="connsiteY49" fmla="*/ 84 h 358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371809" h="358565">
                    <a:moveTo>
                      <a:pt x="282293" y="84"/>
                    </a:moveTo>
                    <a:cubicBezTo>
                      <a:pt x="295753" y="474"/>
                      <a:pt x="309173" y="2231"/>
                      <a:pt x="322344" y="5346"/>
                    </a:cubicBezTo>
                    <a:lnTo>
                      <a:pt x="323404" y="4682"/>
                    </a:lnTo>
                    <a:lnTo>
                      <a:pt x="327399" y="11174"/>
                    </a:lnTo>
                    <a:lnTo>
                      <a:pt x="354069" y="98804"/>
                    </a:lnTo>
                    <a:lnTo>
                      <a:pt x="371809" y="116543"/>
                    </a:lnTo>
                    <a:lnTo>
                      <a:pt x="358559" y="129227"/>
                    </a:lnTo>
                    <a:cubicBezTo>
                      <a:pt x="348915" y="136399"/>
                      <a:pt x="338141" y="142639"/>
                      <a:pt x="326552" y="147769"/>
                    </a:cubicBezTo>
                    <a:cubicBezTo>
                      <a:pt x="312354" y="153738"/>
                      <a:pt x="299366" y="162250"/>
                      <a:pt x="288228" y="172887"/>
                    </a:cubicBezTo>
                    <a:cubicBezTo>
                      <a:pt x="277912" y="182426"/>
                      <a:pt x="265687" y="189663"/>
                      <a:pt x="252363" y="194121"/>
                    </a:cubicBezTo>
                    <a:lnTo>
                      <a:pt x="252363" y="280676"/>
                    </a:lnTo>
                    <a:lnTo>
                      <a:pt x="284732" y="280676"/>
                    </a:lnTo>
                    <a:cubicBezTo>
                      <a:pt x="291883" y="280676"/>
                      <a:pt x="297679" y="286473"/>
                      <a:pt x="297679" y="293623"/>
                    </a:cubicBezTo>
                    <a:cubicBezTo>
                      <a:pt x="297679" y="300774"/>
                      <a:pt x="291883" y="306571"/>
                      <a:pt x="284732" y="306571"/>
                    </a:cubicBezTo>
                    <a:lnTo>
                      <a:pt x="270295" y="306571"/>
                    </a:lnTo>
                    <a:lnTo>
                      <a:pt x="274179" y="310455"/>
                    </a:lnTo>
                    <a:cubicBezTo>
                      <a:pt x="274338" y="310606"/>
                      <a:pt x="274492" y="310760"/>
                      <a:pt x="274642" y="310918"/>
                    </a:cubicBezTo>
                    <a:cubicBezTo>
                      <a:pt x="279392" y="315924"/>
                      <a:pt x="279185" y="323832"/>
                      <a:pt x="274179" y="328582"/>
                    </a:cubicBezTo>
                    <a:cubicBezTo>
                      <a:pt x="271789" y="331021"/>
                      <a:pt x="268531" y="332418"/>
                      <a:pt x="265116" y="332466"/>
                    </a:cubicBezTo>
                    <a:cubicBezTo>
                      <a:pt x="262031" y="332341"/>
                      <a:pt x="259074" y="331204"/>
                      <a:pt x="256700" y="329229"/>
                    </a:cubicBezTo>
                    <a:cubicBezTo>
                      <a:pt x="257942" y="326160"/>
                      <a:pt x="258583" y="322882"/>
                      <a:pt x="258590" y="319571"/>
                    </a:cubicBezTo>
                    <a:cubicBezTo>
                      <a:pt x="258619" y="305269"/>
                      <a:pt x="247048" y="293653"/>
                      <a:pt x="232747" y="293623"/>
                    </a:cubicBezTo>
                    <a:lnTo>
                      <a:pt x="213326" y="293623"/>
                    </a:lnTo>
                    <a:cubicBezTo>
                      <a:pt x="213326" y="286473"/>
                      <a:pt x="219122" y="280676"/>
                      <a:pt x="226273" y="280676"/>
                    </a:cubicBezTo>
                    <a:lnTo>
                      <a:pt x="226273" y="200336"/>
                    </a:lnTo>
                    <a:cubicBezTo>
                      <a:pt x="219848" y="201351"/>
                      <a:pt x="213357" y="201892"/>
                      <a:pt x="206852" y="201955"/>
                    </a:cubicBezTo>
                    <a:lnTo>
                      <a:pt x="200378" y="201955"/>
                    </a:lnTo>
                    <a:lnTo>
                      <a:pt x="200378" y="306765"/>
                    </a:lnTo>
                    <a:lnTo>
                      <a:pt x="232747" y="306765"/>
                    </a:lnTo>
                    <a:cubicBezTo>
                      <a:pt x="239898" y="306765"/>
                      <a:pt x="245695" y="312562"/>
                      <a:pt x="245695" y="319713"/>
                    </a:cubicBezTo>
                    <a:cubicBezTo>
                      <a:pt x="245695" y="326864"/>
                      <a:pt x="239898" y="332660"/>
                      <a:pt x="232747" y="332660"/>
                    </a:cubicBezTo>
                    <a:lnTo>
                      <a:pt x="218440" y="332660"/>
                    </a:lnTo>
                    <a:lnTo>
                      <a:pt x="222324" y="336545"/>
                    </a:lnTo>
                    <a:cubicBezTo>
                      <a:pt x="222483" y="336695"/>
                      <a:pt x="222637" y="336850"/>
                      <a:pt x="222787" y="337008"/>
                    </a:cubicBezTo>
                    <a:cubicBezTo>
                      <a:pt x="227537" y="342013"/>
                      <a:pt x="227330" y="349922"/>
                      <a:pt x="222324" y="354671"/>
                    </a:cubicBezTo>
                    <a:cubicBezTo>
                      <a:pt x="222174" y="354830"/>
                      <a:pt x="222020" y="354984"/>
                      <a:pt x="221862" y="355134"/>
                    </a:cubicBezTo>
                    <a:cubicBezTo>
                      <a:pt x="216856" y="359884"/>
                      <a:pt x="208948" y="359677"/>
                      <a:pt x="204198" y="354671"/>
                    </a:cubicBezTo>
                    <a:lnTo>
                      <a:pt x="182187" y="332660"/>
                    </a:lnTo>
                    <a:lnTo>
                      <a:pt x="174418" y="332660"/>
                    </a:lnTo>
                    <a:cubicBezTo>
                      <a:pt x="167267" y="332660"/>
                      <a:pt x="161471" y="326864"/>
                      <a:pt x="161471" y="319713"/>
                    </a:cubicBezTo>
                    <a:cubicBezTo>
                      <a:pt x="161471" y="312562"/>
                      <a:pt x="167267" y="306765"/>
                      <a:pt x="174418" y="306765"/>
                    </a:cubicBezTo>
                    <a:lnTo>
                      <a:pt x="174418" y="195610"/>
                    </a:lnTo>
                    <a:lnTo>
                      <a:pt x="136778" y="171834"/>
                    </a:lnTo>
                    <a:cubicBezTo>
                      <a:pt x="140274" y="155997"/>
                      <a:pt x="54236" y="149684"/>
                      <a:pt x="57732" y="133847"/>
                    </a:cubicBezTo>
                    <a:cubicBezTo>
                      <a:pt x="42830" y="120723"/>
                      <a:pt x="60381" y="120395"/>
                      <a:pt x="51174" y="110235"/>
                    </a:cubicBezTo>
                    <a:cubicBezTo>
                      <a:pt x="41967" y="100075"/>
                      <a:pt x="-12118" y="79995"/>
                      <a:pt x="2488" y="72887"/>
                    </a:cubicBezTo>
                    <a:lnTo>
                      <a:pt x="135000" y="50440"/>
                    </a:lnTo>
                    <a:lnTo>
                      <a:pt x="236308" y="4180"/>
                    </a:lnTo>
                    <a:cubicBezTo>
                      <a:pt x="238250" y="3792"/>
                      <a:pt x="240063" y="3015"/>
                      <a:pt x="242005" y="3015"/>
                    </a:cubicBezTo>
                    <a:cubicBezTo>
                      <a:pt x="255335" y="668"/>
                      <a:pt x="268834" y="-307"/>
                      <a:pt x="282293" y="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4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A14BA81C-40B1-46DF-B070-7D31F2313484}"/>
                  </a:ext>
                </a:extLst>
              </p:cNvPr>
              <p:cNvSpPr/>
              <p:nvPr/>
            </p:nvSpPr>
            <p:spPr>
              <a:xfrm rot="2635138">
                <a:off x="7931361" y="1357057"/>
                <a:ext cx="154695" cy="202390"/>
              </a:xfrm>
              <a:custGeom>
                <a:avLst/>
                <a:gdLst>
                  <a:gd name="connsiteX0" fmla="*/ 78270 w 154695"/>
                  <a:gd name="connsiteY0" fmla="*/ 0 h 202390"/>
                  <a:gd name="connsiteX1" fmla="*/ 88609 w 154695"/>
                  <a:gd name="connsiteY1" fmla="*/ 8087 h 202390"/>
                  <a:gd name="connsiteX2" fmla="*/ 120966 w 154695"/>
                  <a:gd name="connsiteY2" fmla="*/ 20384 h 202390"/>
                  <a:gd name="connsiteX3" fmla="*/ 120966 w 154695"/>
                  <a:gd name="connsiteY3" fmla="*/ 59845 h 202390"/>
                  <a:gd name="connsiteX4" fmla="*/ 154695 w 154695"/>
                  <a:gd name="connsiteY4" fmla="*/ 143461 h 202390"/>
                  <a:gd name="connsiteX5" fmla="*/ 148173 w 154695"/>
                  <a:gd name="connsiteY5" fmla="*/ 176181 h 202390"/>
                  <a:gd name="connsiteX6" fmla="*/ 131843 w 154695"/>
                  <a:gd name="connsiteY6" fmla="*/ 202390 h 202390"/>
                  <a:gd name="connsiteX7" fmla="*/ 48311 w 154695"/>
                  <a:gd name="connsiteY7" fmla="*/ 168245 h 202390"/>
                  <a:gd name="connsiteX8" fmla="*/ 0 w 154695"/>
                  <a:gd name="connsiteY8" fmla="*/ 133928 h 202390"/>
                  <a:gd name="connsiteX9" fmla="*/ 47633 w 154695"/>
                  <a:gd name="connsiteY9" fmla="*/ 105056 h 202390"/>
                  <a:gd name="connsiteX10" fmla="*/ 78271 w 154695"/>
                  <a:gd name="connsiteY10" fmla="*/ 85699 h 202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54695" h="202390">
                    <a:moveTo>
                      <a:pt x="78270" y="0"/>
                    </a:moveTo>
                    <a:lnTo>
                      <a:pt x="88609" y="8087"/>
                    </a:lnTo>
                    <a:lnTo>
                      <a:pt x="120966" y="20384"/>
                    </a:lnTo>
                    <a:lnTo>
                      <a:pt x="120966" y="59845"/>
                    </a:lnTo>
                    <a:cubicBezTo>
                      <a:pt x="142470" y="83196"/>
                      <a:pt x="154409" y="112795"/>
                      <a:pt x="154695" y="143461"/>
                    </a:cubicBezTo>
                    <a:cubicBezTo>
                      <a:pt x="154695" y="154842"/>
                      <a:pt x="152405" y="165808"/>
                      <a:pt x="148173" y="176181"/>
                    </a:cubicBezTo>
                    <a:lnTo>
                      <a:pt x="131843" y="202390"/>
                    </a:lnTo>
                    <a:lnTo>
                      <a:pt x="48311" y="168245"/>
                    </a:lnTo>
                    <a:lnTo>
                      <a:pt x="0" y="133928"/>
                    </a:lnTo>
                    <a:lnTo>
                      <a:pt x="47633" y="105056"/>
                    </a:lnTo>
                    <a:cubicBezTo>
                      <a:pt x="56874" y="103119"/>
                      <a:pt x="78273" y="94459"/>
                      <a:pt x="78271" y="85699"/>
                    </a:cubicBezTo>
                    <a:close/>
                  </a:path>
                </a:pathLst>
              </a:custGeom>
              <a:solidFill>
                <a:schemeClr val="bg1"/>
              </a:solidFill>
              <a:ln w="64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BEBE7BDF-3395-423A-9184-A28587D5C3EE}"/>
                  </a:ext>
                </a:extLst>
              </p:cNvPr>
              <p:cNvSpPr/>
              <p:nvPr/>
            </p:nvSpPr>
            <p:spPr>
              <a:xfrm rot="179758">
                <a:off x="8067671" y="1359973"/>
                <a:ext cx="113805" cy="71829"/>
              </a:xfrm>
              <a:custGeom>
                <a:avLst/>
                <a:gdLst>
                  <a:gd name="connsiteX0" fmla="*/ 6633 w 104603"/>
                  <a:gd name="connsiteY0" fmla="*/ 16762 h 77427"/>
                  <a:gd name="connsiteX1" fmla="*/ 23907 w 104603"/>
                  <a:gd name="connsiteY1" fmla="*/ 3395 h 77427"/>
                  <a:gd name="connsiteX2" fmla="*/ 45934 w 104603"/>
                  <a:gd name="connsiteY2" fmla="*/ 0 h 77427"/>
                  <a:gd name="connsiteX3" fmla="*/ 45469 w 104603"/>
                  <a:gd name="connsiteY3" fmla="*/ 431 h 77427"/>
                  <a:gd name="connsiteX4" fmla="*/ 80622 w 104603"/>
                  <a:gd name="connsiteY4" fmla="*/ 37272 h 77427"/>
                  <a:gd name="connsiteX5" fmla="*/ 80622 w 104603"/>
                  <a:gd name="connsiteY5" fmla="*/ 37864 h 77427"/>
                  <a:gd name="connsiteX6" fmla="*/ 104603 w 104603"/>
                  <a:gd name="connsiteY6" fmla="*/ 62403 h 77427"/>
                  <a:gd name="connsiteX7" fmla="*/ 70019 w 104603"/>
                  <a:gd name="connsiteY7" fmla="*/ 62403 h 77427"/>
                  <a:gd name="connsiteX8" fmla="*/ 44189 w 104603"/>
                  <a:gd name="connsiteY8" fmla="*/ 74311 h 77427"/>
                  <a:gd name="connsiteX9" fmla="*/ 44189 w 104603"/>
                  <a:gd name="connsiteY9" fmla="*/ 77427 h 77427"/>
                  <a:gd name="connsiteX10" fmla="*/ 18736 w 104603"/>
                  <a:gd name="connsiteY10" fmla="*/ 57576 h 77427"/>
                  <a:gd name="connsiteX11" fmla="*/ 173 w 104603"/>
                  <a:gd name="connsiteY11" fmla="*/ 38299 h 77427"/>
                  <a:gd name="connsiteX12" fmla="*/ 0 w 104603"/>
                  <a:gd name="connsiteY12" fmla="*/ 37206 h 77427"/>
                  <a:gd name="connsiteX13" fmla="*/ 6633 w 104603"/>
                  <a:gd name="connsiteY13" fmla="*/ 16762 h 77427"/>
                  <a:gd name="connsiteX0" fmla="*/ 15835 w 113805"/>
                  <a:gd name="connsiteY0" fmla="*/ 16762 h 77427"/>
                  <a:gd name="connsiteX1" fmla="*/ 33109 w 113805"/>
                  <a:gd name="connsiteY1" fmla="*/ 3395 h 77427"/>
                  <a:gd name="connsiteX2" fmla="*/ 55136 w 113805"/>
                  <a:gd name="connsiteY2" fmla="*/ 0 h 77427"/>
                  <a:gd name="connsiteX3" fmla="*/ 54671 w 113805"/>
                  <a:gd name="connsiteY3" fmla="*/ 431 h 77427"/>
                  <a:gd name="connsiteX4" fmla="*/ 89824 w 113805"/>
                  <a:gd name="connsiteY4" fmla="*/ 37272 h 77427"/>
                  <a:gd name="connsiteX5" fmla="*/ 89824 w 113805"/>
                  <a:gd name="connsiteY5" fmla="*/ 37864 h 77427"/>
                  <a:gd name="connsiteX6" fmla="*/ 113805 w 113805"/>
                  <a:gd name="connsiteY6" fmla="*/ 62403 h 77427"/>
                  <a:gd name="connsiteX7" fmla="*/ 79221 w 113805"/>
                  <a:gd name="connsiteY7" fmla="*/ 62403 h 77427"/>
                  <a:gd name="connsiteX8" fmla="*/ 53391 w 113805"/>
                  <a:gd name="connsiteY8" fmla="*/ 74311 h 77427"/>
                  <a:gd name="connsiteX9" fmla="*/ 53391 w 113805"/>
                  <a:gd name="connsiteY9" fmla="*/ 77427 h 77427"/>
                  <a:gd name="connsiteX10" fmla="*/ 0 w 113805"/>
                  <a:gd name="connsiteY10" fmla="*/ 70484 h 77427"/>
                  <a:gd name="connsiteX11" fmla="*/ 9375 w 113805"/>
                  <a:gd name="connsiteY11" fmla="*/ 38299 h 77427"/>
                  <a:gd name="connsiteX12" fmla="*/ 9202 w 113805"/>
                  <a:gd name="connsiteY12" fmla="*/ 37206 h 77427"/>
                  <a:gd name="connsiteX13" fmla="*/ 15835 w 113805"/>
                  <a:gd name="connsiteY13" fmla="*/ 16762 h 77427"/>
                  <a:gd name="connsiteX0" fmla="*/ 15835 w 113805"/>
                  <a:gd name="connsiteY0" fmla="*/ 16762 h 74311"/>
                  <a:gd name="connsiteX1" fmla="*/ 33109 w 113805"/>
                  <a:gd name="connsiteY1" fmla="*/ 3395 h 74311"/>
                  <a:gd name="connsiteX2" fmla="*/ 55136 w 113805"/>
                  <a:gd name="connsiteY2" fmla="*/ 0 h 74311"/>
                  <a:gd name="connsiteX3" fmla="*/ 54671 w 113805"/>
                  <a:gd name="connsiteY3" fmla="*/ 431 h 74311"/>
                  <a:gd name="connsiteX4" fmla="*/ 89824 w 113805"/>
                  <a:gd name="connsiteY4" fmla="*/ 37272 h 74311"/>
                  <a:gd name="connsiteX5" fmla="*/ 89824 w 113805"/>
                  <a:gd name="connsiteY5" fmla="*/ 37864 h 74311"/>
                  <a:gd name="connsiteX6" fmla="*/ 113805 w 113805"/>
                  <a:gd name="connsiteY6" fmla="*/ 62403 h 74311"/>
                  <a:gd name="connsiteX7" fmla="*/ 79221 w 113805"/>
                  <a:gd name="connsiteY7" fmla="*/ 62403 h 74311"/>
                  <a:gd name="connsiteX8" fmla="*/ 53391 w 113805"/>
                  <a:gd name="connsiteY8" fmla="*/ 74311 h 74311"/>
                  <a:gd name="connsiteX9" fmla="*/ 0 w 113805"/>
                  <a:gd name="connsiteY9" fmla="*/ 70484 h 74311"/>
                  <a:gd name="connsiteX10" fmla="*/ 9375 w 113805"/>
                  <a:gd name="connsiteY10" fmla="*/ 38299 h 74311"/>
                  <a:gd name="connsiteX11" fmla="*/ 9202 w 113805"/>
                  <a:gd name="connsiteY11" fmla="*/ 37206 h 74311"/>
                  <a:gd name="connsiteX12" fmla="*/ 15835 w 113805"/>
                  <a:gd name="connsiteY12" fmla="*/ 16762 h 74311"/>
                  <a:gd name="connsiteX0" fmla="*/ 15835 w 113805"/>
                  <a:gd name="connsiteY0" fmla="*/ 16762 h 74412"/>
                  <a:gd name="connsiteX1" fmla="*/ 33109 w 113805"/>
                  <a:gd name="connsiteY1" fmla="*/ 3395 h 74412"/>
                  <a:gd name="connsiteX2" fmla="*/ 55136 w 113805"/>
                  <a:gd name="connsiteY2" fmla="*/ 0 h 74412"/>
                  <a:gd name="connsiteX3" fmla="*/ 54671 w 113805"/>
                  <a:gd name="connsiteY3" fmla="*/ 431 h 74412"/>
                  <a:gd name="connsiteX4" fmla="*/ 89824 w 113805"/>
                  <a:gd name="connsiteY4" fmla="*/ 37272 h 74412"/>
                  <a:gd name="connsiteX5" fmla="*/ 89824 w 113805"/>
                  <a:gd name="connsiteY5" fmla="*/ 37864 h 74412"/>
                  <a:gd name="connsiteX6" fmla="*/ 113805 w 113805"/>
                  <a:gd name="connsiteY6" fmla="*/ 62403 h 74412"/>
                  <a:gd name="connsiteX7" fmla="*/ 79221 w 113805"/>
                  <a:gd name="connsiteY7" fmla="*/ 62403 h 74412"/>
                  <a:gd name="connsiteX8" fmla="*/ 53391 w 113805"/>
                  <a:gd name="connsiteY8" fmla="*/ 74311 h 74412"/>
                  <a:gd name="connsiteX9" fmla="*/ 0 w 113805"/>
                  <a:gd name="connsiteY9" fmla="*/ 70484 h 74412"/>
                  <a:gd name="connsiteX10" fmla="*/ 9375 w 113805"/>
                  <a:gd name="connsiteY10" fmla="*/ 38299 h 74412"/>
                  <a:gd name="connsiteX11" fmla="*/ 9202 w 113805"/>
                  <a:gd name="connsiteY11" fmla="*/ 37206 h 74412"/>
                  <a:gd name="connsiteX12" fmla="*/ 15835 w 113805"/>
                  <a:gd name="connsiteY12" fmla="*/ 16762 h 74412"/>
                  <a:gd name="connsiteX0" fmla="*/ 15835 w 113805"/>
                  <a:gd name="connsiteY0" fmla="*/ 16762 h 71829"/>
                  <a:gd name="connsiteX1" fmla="*/ 33109 w 113805"/>
                  <a:gd name="connsiteY1" fmla="*/ 3395 h 71829"/>
                  <a:gd name="connsiteX2" fmla="*/ 55136 w 113805"/>
                  <a:gd name="connsiteY2" fmla="*/ 0 h 71829"/>
                  <a:gd name="connsiteX3" fmla="*/ 54671 w 113805"/>
                  <a:gd name="connsiteY3" fmla="*/ 431 h 71829"/>
                  <a:gd name="connsiteX4" fmla="*/ 89824 w 113805"/>
                  <a:gd name="connsiteY4" fmla="*/ 37272 h 71829"/>
                  <a:gd name="connsiteX5" fmla="*/ 89824 w 113805"/>
                  <a:gd name="connsiteY5" fmla="*/ 37864 h 71829"/>
                  <a:gd name="connsiteX6" fmla="*/ 113805 w 113805"/>
                  <a:gd name="connsiteY6" fmla="*/ 62403 h 71829"/>
                  <a:gd name="connsiteX7" fmla="*/ 79221 w 113805"/>
                  <a:gd name="connsiteY7" fmla="*/ 62403 h 71829"/>
                  <a:gd name="connsiteX8" fmla="*/ 30363 w 113805"/>
                  <a:gd name="connsiteY8" fmla="*/ 71701 h 71829"/>
                  <a:gd name="connsiteX9" fmla="*/ 0 w 113805"/>
                  <a:gd name="connsiteY9" fmla="*/ 70484 h 71829"/>
                  <a:gd name="connsiteX10" fmla="*/ 9375 w 113805"/>
                  <a:gd name="connsiteY10" fmla="*/ 38299 h 71829"/>
                  <a:gd name="connsiteX11" fmla="*/ 9202 w 113805"/>
                  <a:gd name="connsiteY11" fmla="*/ 37206 h 71829"/>
                  <a:gd name="connsiteX12" fmla="*/ 15835 w 113805"/>
                  <a:gd name="connsiteY12" fmla="*/ 16762 h 71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805" h="71829">
                    <a:moveTo>
                      <a:pt x="15835" y="16762"/>
                    </a:moveTo>
                    <a:lnTo>
                      <a:pt x="33109" y="3395"/>
                    </a:lnTo>
                    <a:lnTo>
                      <a:pt x="55136" y="0"/>
                    </a:lnTo>
                    <a:lnTo>
                      <a:pt x="54671" y="431"/>
                    </a:lnTo>
                    <a:cubicBezTo>
                      <a:pt x="74749" y="2782"/>
                      <a:pt x="89805" y="18562"/>
                      <a:pt x="89824" y="37272"/>
                    </a:cubicBezTo>
                    <a:lnTo>
                      <a:pt x="89824" y="37864"/>
                    </a:lnTo>
                    <a:cubicBezTo>
                      <a:pt x="99047" y="44939"/>
                      <a:pt x="107123" y="53204"/>
                      <a:pt x="113805" y="62403"/>
                    </a:cubicBezTo>
                    <a:lnTo>
                      <a:pt x="79221" y="62403"/>
                    </a:lnTo>
                    <a:cubicBezTo>
                      <a:pt x="69152" y="64388"/>
                      <a:pt x="48160" y="72977"/>
                      <a:pt x="30363" y="71701"/>
                    </a:cubicBezTo>
                    <a:lnTo>
                      <a:pt x="0" y="70484"/>
                    </a:lnTo>
                    <a:lnTo>
                      <a:pt x="9375" y="38299"/>
                    </a:lnTo>
                    <a:cubicBezTo>
                      <a:pt x="9317" y="37935"/>
                      <a:pt x="9260" y="37570"/>
                      <a:pt x="9202" y="37206"/>
                    </a:cubicBezTo>
                    <a:cubicBezTo>
                      <a:pt x="9204" y="29779"/>
                      <a:pt x="11597" y="22708"/>
                      <a:pt x="15835" y="16762"/>
                    </a:cubicBezTo>
                    <a:close/>
                  </a:path>
                </a:pathLst>
              </a:custGeom>
              <a:solidFill>
                <a:schemeClr val="bg1"/>
              </a:solidFill>
              <a:ln w="64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959967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595997" y="0"/>
            <a:ext cx="9000000" cy="6876000"/>
            <a:chOff x="1595997" y="0"/>
            <a:chExt cx="9000000" cy="6876000"/>
          </a:xfrm>
        </p:grpSpPr>
        <p:grpSp>
          <p:nvGrpSpPr>
            <p:cNvPr id="4" name="Group 3"/>
            <p:cNvGrpSpPr/>
            <p:nvPr/>
          </p:nvGrpSpPr>
          <p:grpSpPr>
            <a:xfrm>
              <a:off x="1595997" y="0"/>
              <a:ext cx="9000000" cy="6876000"/>
              <a:chOff x="1595997" y="0"/>
              <a:chExt cx="9000000" cy="6876000"/>
            </a:xfrm>
          </p:grpSpPr>
          <p:grpSp>
            <p:nvGrpSpPr>
              <p:cNvPr id="3" name="Group 2"/>
              <p:cNvGrpSpPr/>
              <p:nvPr/>
            </p:nvGrpSpPr>
            <p:grpSpPr>
              <a:xfrm>
                <a:off x="1595997" y="0"/>
                <a:ext cx="9000000" cy="6876000"/>
                <a:chOff x="1595997" y="0"/>
                <a:chExt cx="9000000" cy="6876000"/>
              </a:xfrm>
            </p:grpSpPr>
            <p:pic>
              <p:nvPicPr>
                <p:cNvPr id="15" name="Picture 14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artisticCutout numberOfShades="6"/>
                          </a14:imgEffect>
                        </a14:imgLayer>
                      </a14:imgProps>
                    </a:ext>
                  </a:extLst>
                </a:blip>
                <a:srcRect l="3983" t="98"/>
                <a:stretch/>
              </p:blipFill>
              <p:spPr>
                <a:xfrm>
                  <a:off x="1595997" y="0"/>
                  <a:ext cx="9000000" cy="6858000"/>
                </a:xfrm>
                <a:prstGeom prst="rect">
                  <a:avLst/>
                </a:prstGeom>
              </p:spPr>
            </p:pic>
            <p:grpSp>
              <p:nvGrpSpPr>
                <p:cNvPr id="20" name="Group 19"/>
                <p:cNvGrpSpPr/>
                <p:nvPr/>
              </p:nvGrpSpPr>
              <p:grpSpPr>
                <a:xfrm>
                  <a:off x="2282528" y="1027471"/>
                  <a:ext cx="7626944" cy="2372620"/>
                  <a:chOff x="2512479" y="850444"/>
                  <a:chExt cx="7626944" cy="2372620"/>
                </a:xfrm>
              </p:grpSpPr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2512479" y="850444"/>
                    <a:ext cx="7626944" cy="2372620"/>
                  </a:xfrm>
                  <a:prstGeom prst="roundRect">
                    <a:avLst/>
                  </a:prstGeom>
                  <a:solidFill>
                    <a:srgbClr val="16150D"/>
                  </a:solidFill>
                  <a:ln>
                    <a:solidFill>
                      <a:schemeClr val="bg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3" name="Rectangle 22"/>
                  <p:cNvSpPr/>
                  <p:nvPr/>
                </p:nvSpPr>
                <p:spPr>
                  <a:xfrm flipH="1">
                    <a:off x="2841492" y="1872988"/>
                    <a:ext cx="6968912" cy="1123341"/>
                  </a:xfrm>
                  <a:prstGeom prst="rect">
                    <a:avLst/>
                  </a:prstGeom>
                  <a:solidFill>
                    <a:schemeClr val="tx1">
                      <a:alpha val="0"/>
                    </a:schemeClr>
                  </a:solidFill>
                  <a:ln>
                    <a:noFill/>
                  </a:ln>
                  <a:effectLst>
                    <a:outerShdw blurRad="342900" dist="50800" dir="5400000" algn="ctr" rotWithShape="0">
                      <a:srgbClr val="000000"/>
                    </a:outerShdw>
                    <a:softEdge rad="63500"/>
                  </a:effectLst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3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ahnschrift SemiBold Condensed" panose="020B0502040204020203" pitchFamily="34" charset="0"/>
                      </a:rPr>
                      <a:t>Pick a </a:t>
                    </a:r>
                    <a:r>
                      <a:rPr lang="en-GB" sz="3200" u="sng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ahnschrift SemiBold Condensed" panose="020B0502040204020203" pitchFamily="34" charset="0"/>
                      </a:rPr>
                      <a:t>Name</a:t>
                    </a:r>
                    <a:r>
                      <a:rPr lang="en-GB" sz="3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ahnschrift SemiBold Condensed" panose="020B0502040204020203" pitchFamily="34" charset="0"/>
                      </a:rPr>
                      <a:t> for your Population. Note it can’t be any more than 15 characters.</a:t>
                    </a:r>
                  </a:p>
                </p:txBody>
              </p:sp>
            </p:grpSp>
            <p:sp>
              <p:nvSpPr>
                <p:cNvPr id="26" name="Rectangle 25"/>
                <p:cNvSpPr/>
                <p:nvPr/>
              </p:nvSpPr>
              <p:spPr>
                <a:xfrm>
                  <a:off x="3294924" y="1977587"/>
                  <a:ext cx="5602147" cy="457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" name="Rectangle 67"/>
                <p:cNvSpPr/>
                <p:nvPr/>
              </p:nvSpPr>
              <p:spPr>
                <a:xfrm flipH="1">
                  <a:off x="3294922" y="1093025"/>
                  <a:ext cx="5087077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54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  Name Population</a:t>
                  </a:r>
                </a:p>
              </p:txBody>
            </p:sp>
            <p:sp>
              <p:nvSpPr>
                <p:cNvPr id="24" name="Frame 23"/>
                <p:cNvSpPr/>
                <p:nvPr/>
              </p:nvSpPr>
              <p:spPr>
                <a:xfrm>
                  <a:off x="1595997" y="0"/>
                  <a:ext cx="9000000" cy="6876000"/>
                </a:xfrm>
                <a:prstGeom prst="frame">
                  <a:avLst>
                    <a:gd name="adj1" fmla="val 3386"/>
                  </a:avLst>
                </a:prstGeom>
                <a:blipFill>
                  <a:blip r:embed="rId4"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bright="-29000" contrast="10000"/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>
                    <a:solidFill>
                      <a:schemeClr val="tx1"/>
                    </a:solidFill>
                  </a:endParaRPr>
                </a:p>
              </p:txBody>
            </p:sp>
          </p:grpSp>
          <p:pic>
            <p:nvPicPr>
              <p:cNvPr id="2" name="Picture 1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950691" y="1035008"/>
                <a:ext cx="862615" cy="862615"/>
              </a:xfrm>
              <a:prstGeom prst="rect">
                <a:avLst/>
              </a:prstGeom>
            </p:spPr>
          </p:pic>
        </p:grpSp>
        <p:sp>
          <p:nvSpPr>
            <p:cNvPr id="13" name="Rounded Rectangle 12"/>
            <p:cNvSpPr/>
            <p:nvPr/>
          </p:nvSpPr>
          <p:spPr>
            <a:xfrm>
              <a:off x="4867272" y="4350207"/>
              <a:ext cx="2457451" cy="1265508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 13"/>
            <p:cNvSpPr/>
            <p:nvPr/>
          </p:nvSpPr>
          <p:spPr>
            <a:xfrm flipH="1">
              <a:off x="4867271" y="4545180"/>
              <a:ext cx="2457451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Name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9548432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2732239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95997" y="0"/>
            <a:ext cx="9000000" cy="6876000"/>
            <a:chOff x="1595997" y="0"/>
            <a:chExt cx="9000000" cy="6876000"/>
          </a:xfrm>
        </p:grpSpPr>
        <p:grpSp>
          <p:nvGrpSpPr>
            <p:cNvPr id="4" name="Group 3"/>
            <p:cNvGrpSpPr/>
            <p:nvPr/>
          </p:nvGrpSpPr>
          <p:grpSpPr>
            <a:xfrm>
              <a:off x="1595997" y="0"/>
              <a:ext cx="9000000" cy="6876000"/>
              <a:chOff x="1264541" y="0"/>
              <a:chExt cx="9000000" cy="6876000"/>
            </a:xfrm>
          </p:grpSpPr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264541" y="0"/>
                <a:ext cx="9000000" cy="6858000"/>
              </a:xfrm>
              <a:prstGeom prst="rect">
                <a:avLst/>
              </a:prstGeom>
            </p:spPr>
          </p:pic>
          <p:sp>
            <p:nvSpPr>
              <p:cNvPr id="9" name="Frame 8"/>
              <p:cNvSpPr/>
              <p:nvPr/>
            </p:nvSpPr>
            <p:spPr>
              <a:xfrm>
                <a:off x="1264541" y="0"/>
                <a:ext cx="9000000" cy="6876000"/>
              </a:xfrm>
              <a:prstGeom prst="frame">
                <a:avLst>
                  <a:gd name="adj1" fmla="val 3386"/>
                </a:avLst>
              </a:prstGeom>
              <a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29000" contrast="1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0" name="Group 19"/>
            <p:cNvGrpSpPr/>
            <p:nvPr/>
          </p:nvGrpSpPr>
          <p:grpSpPr>
            <a:xfrm>
              <a:off x="2282528" y="1018761"/>
              <a:ext cx="7626944" cy="3126519"/>
              <a:chOff x="2512479" y="850443"/>
              <a:chExt cx="7626944" cy="3126519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3"/>
                <a:ext cx="7626944" cy="3126519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635416" y="1615786"/>
                <a:ext cx="7504007" cy="2030530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6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The new generation is ready, click continue to begin the game or play later to pause.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4" y="1977587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4" y="1115067"/>
              <a:ext cx="5602146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Generation Ready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3583031" y="4703563"/>
              <a:ext cx="5025939" cy="1265508"/>
              <a:chOff x="3294924" y="4703563"/>
              <a:chExt cx="5025939" cy="1265508"/>
            </a:xfrm>
          </p:grpSpPr>
          <p:grpSp>
            <p:nvGrpSpPr>
              <p:cNvPr id="19" name="Group 18"/>
              <p:cNvGrpSpPr/>
              <p:nvPr/>
            </p:nvGrpSpPr>
            <p:grpSpPr>
              <a:xfrm>
                <a:off x="3294924" y="4703563"/>
                <a:ext cx="2163395" cy="1265508"/>
                <a:chOff x="4314295" y="4150553"/>
                <a:chExt cx="4555384" cy="1265508"/>
              </a:xfrm>
            </p:grpSpPr>
            <p:sp>
              <p:nvSpPr>
                <p:cNvPr id="24" name="Rounded Rectangle 23"/>
                <p:cNvSpPr/>
                <p:nvPr/>
              </p:nvSpPr>
              <p:spPr>
                <a:xfrm>
                  <a:off x="4314296" y="4150553"/>
                  <a:ext cx="4555383" cy="1265508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5" name="Rectangle 24"/>
                <p:cNvSpPr/>
                <p:nvPr/>
              </p:nvSpPr>
              <p:spPr>
                <a:xfrm flipH="1">
                  <a:off x="4314295" y="4281986"/>
                  <a:ext cx="4555384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Continue</a:t>
                  </a:r>
                </a:p>
              </p:txBody>
            </p:sp>
          </p:grpSp>
          <p:grpSp>
            <p:nvGrpSpPr>
              <p:cNvPr id="14" name="Group 13"/>
              <p:cNvGrpSpPr/>
              <p:nvPr/>
            </p:nvGrpSpPr>
            <p:grpSpPr>
              <a:xfrm>
                <a:off x="6157468" y="4703563"/>
                <a:ext cx="2163395" cy="1265508"/>
                <a:chOff x="4314295" y="4150553"/>
                <a:chExt cx="4555384" cy="1265508"/>
              </a:xfrm>
            </p:grpSpPr>
            <p:sp>
              <p:nvSpPr>
                <p:cNvPr id="16" name="Rounded Rectangle 15"/>
                <p:cNvSpPr/>
                <p:nvPr/>
              </p:nvSpPr>
              <p:spPr>
                <a:xfrm>
                  <a:off x="4314296" y="4150553"/>
                  <a:ext cx="4555383" cy="1265508"/>
                </a:xfrm>
                <a:prstGeom prst="roundRect">
                  <a:avLst/>
                </a:prstGeom>
                <a:solidFill>
                  <a:srgbClr val="16150D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7" name="Rectangle 16"/>
                <p:cNvSpPr/>
                <p:nvPr/>
              </p:nvSpPr>
              <p:spPr>
                <a:xfrm flipH="1">
                  <a:off x="4314295" y="4281986"/>
                  <a:ext cx="4555384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0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Play Later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729223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5997" y="0"/>
            <a:ext cx="9000000" cy="6858000"/>
          </a:xfrm>
          <a:prstGeom prst="rect">
            <a:avLst/>
          </a:prstGeom>
        </p:spPr>
      </p:pic>
      <p:sp>
        <p:nvSpPr>
          <p:cNvPr id="17" name="Frame 16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2171950" y="4858504"/>
            <a:ext cx="3240000" cy="841494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/>
          <p:cNvSpPr/>
          <p:nvPr/>
        </p:nvSpPr>
        <p:spPr>
          <a:xfrm flipH="1">
            <a:off x="2342916" y="4792938"/>
            <a:ext cx="2898068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Import Shape</a:t>
            </a:r>
          </a:p>
        </p:txBody>
      </p:sp>
    </p:spTree>
    <p:extLst>
      <p:ext uri="{BB962C8B-B14F-4D97-AF65-F5344CB8AC3E}">
        <p14:creationId xmlns:p14="http://schemas.microsoft.com/office/powerpoint/2010/main" val="40608058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CB13DAE-A74B-4B37-A40B-2D1D29C2CA91}"/>
              </a:ext>
            </a:extLst>
          </p:cNvPr>
          <p:cNvGrpSpPr/>
          <p:nvPr/>
        </p:nvGrpSpPr>
        <p:grpSpPr>
          <a:xfrm>
            <a:off x="1596000" y="0"/>
            <a:ext cx="9000000" cy="6876000"/>
            <a:chOff x="1596000" y="0"/>
            <a:chExt cx="9000000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31" y="926162"/>
              <a:ext cx="7626944" cy="2253918"/>
              <a:chOff x="2512479" y="850444"/>
              <a:chExt cx="7626944" cy="2253918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4"/>
                <a:ext cx="7626944" cy="2253918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2" y="1824690"/>
                <a:ext cx="6968912" cy="112334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Choose a colour range for the starting population.</a:t>
                </a:r>
              </a:p>
              <a:p>
                <a:pPr algn="ctr"/>
                <a:r>
                  <a:rPr lang="en-GB" sz="2800" dirty="0" smtClean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(</a:t>
                </a:r>
                <a:r>
                  <a:rPr lang="en-GB" sz="2800" i="1" dirty="0" smtClean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Eggs </a:t>
                </a:r>
                <a: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)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7" y="1884987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60136" y="1000425"/>
              <a:ext cx="5027501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Starting Colours</a:t>
              </a:r>
            </a:p>
          </p:txBody>
        </p:sp>
        <p:sp>
          <p:nvSpPr>
            <p:cNvPr id="46" name="Frame 45"/>
            <p:cNvSpPr/>
            <p:nvPr/>
          </p:nvSpPr>
          <p:spPr>
            <a:xfrm>
              <a:off x="1596000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9548435" y="6142557"/>
              <a:ext cx="722080" cy="363536"/>
            </a:xfrm>
            <a:prstGeom prst="round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/>
                <a:t>Menu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07C1488-76D6-4C0A-89A3-DFFBCF4C7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213686" y="3438000"/>
              <a:ext cx="1806864" cy="159004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7BCA850E-A894-492A-85A8-C213CCD912F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261423" y="3429000"/>
              <a:ext cx="1816803" cy="1598787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1D5F5D4F-C4DF-4CB6-9C62-520AF2956E4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alphaModFix amt="5000"/>
            </a:blip>
            <a:stretch>
              <a:fillRect/>
            </a:stretch>
          </p:blipFill>
          <p:spPr>
            <a:xfrm>
              <a:off x="6171455" y="3438000"/>
              <a:ext cx="1806865" cy="159004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50FA130-729E-4F5D-A6F1-1FE26665B2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alphaModFix amt="5000"/>
            </a:blip>
            <a:stretch>
              <a:fillRect/>
            </a:stretch>
          </p:blipFill>
          <p:spPr>
            <a:xfrm>
              <a:off x="8129225" y="3438000"/>
              <a:ext cx="1806865" cy="159004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</p:pic>
        <p:sp>
          <p:nvSpPr>
            <p:cNvPr id="62" name="Rounded Rectangle 21">
              <a:extLst>
                <a:ext uri="{FF2B5EF4-FFF2-40B4-BE49-F238E27FC236}">
                  <a16:creationId xmlns:a16="http://schemas.microsoft.com/office/drawing/2014/main" id="{75970F26-5D44-46DF-9B01-46D24689816D}"/>
                </a:ext>
              </a:extLst>
            </p:cNvPr>
            <p:cNvSpPr/>
            <p:nvPr/>
          </p:nvSpPr>
          <p:spPr>
            <a:xfrm>
              <a:off x="6126809" y="5008376"/>
              <a:ext cx="1885949" cy="61202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Measure Space</a:t>
              </a:r>
            </a:p>
          </p:txBody>
        </p:sp>
        <p:sp>
          <p:nvSpPr>
            <p:cNvPr id="63" name="Rounded Rectangle 21">
              <a:extLst>
                <a:ext uri="{FF2B5EF4-FFF2-40B4-BE49-F238E27FC236}">
                  <a16:creationId xmlns:a16="http://schemas.microsoft.com/office/drawing/2014/main" id="{C86834D1-D298-4A6B-B9B0-BC5437D983ED}"/>
                </a:ext>
              </a:extLst>
            </p:cNvPr>
            <p:cNvSpPr/>
            <p:nvPr/>
          </p:nvSpPr>
          <p:spPr>
            <a:xfrm>
              <a:off x="8089682" y="5008376"/>
              <a:ext cx="1885949" cy="61202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Custom Space</a:t>
              </a:r>
            </a:p>
          </p:txBody>
        </p:sp>
        <p:pic>
          <p:nvPicPr>
            <p:cNvPr id="27" name="Graphic 26" descr="Ruler with solid fill">
              <a:extLst>
                <a:ext uri="{FF2B5EF4-FFF2-40B4-BE49-F238E27FC236}">
                  <a16:creationId xmlns:a16="http://schemas.microsoft.com/office/drawing/2014/main" id="{A9FBA7AB-C289-4715-80C2-92DED236E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p:blipFill>
          <p:spPr>
            <a:xfrm>
              <a:off x="6561778" y="3734452"/>
              <a:ext cx="1016004" cy="1016004"/>
            </a:xfrm>
            <a:prstGeom prst="rect">
              <a:avLst/>
            </a:prstGeom>
          </p:spPr>
        </p:pic>
        <p:pic>
          <p:nvPicPr>
            <p:cNvPr id="28" name="Graphic 27" descr="Typewriter with solid fill">
              <a:extLst>
                <a:ext uri="{FF2B5EF4-FFF2-40B4-BE49-F238E27FC236}">
                  <a16:creationId xmlns:a16="http://schemas.microsoft.com/office/drawing/2014/main" id="{6492DF37-8F76-4BF2-9484-85A634FBA1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2"/>
                </a:ext>
              </a:extLst>
            </a:blip>
            <a:stretch>
              <a:fillRect/>
            </a:stretch>
          </p:blipFill>
          <p:spPr>
            <a:xfrm>
              <a:off x="8458819" y="3659186"/>
              <a:ext cx="1147667" cy="1147667"/>
            </a:xfrm>
            <a:prstGeom prst="rect">
              <a:avLst/>
            </a:prstGeom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1B5013A-7763-4D66-830A-457B763402A2}"/>
                </a:ext>
              </a:extLst>
            </p:cNvPr>
            <p:cNvGrpSpPr/>
            <p:nvPr/>
          </p:nvGrpSpPr>
          <p:grpSpPr>
            <a:xfrm>
              <a:off x="7760951" y="1149641"/>
              <a:ext cx="1053372" cy="691904"/>
              <a:chOff x="7840157" y="1164051"/>
              <a:chExt cx="1053372" cy="691904"/>
            </a:xfrm>
            <a:blipFill dpi="0" rotWithShape="1">
              <a:blip r:embed="rId13"/>
              <a:srcRect/>
              <a:tile tx="-285750" ty="-120650" sx="90000" sy="56000" flip="none" algn="tl"/>
            </a:blipFill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12484EF2-3834-48CC-A4F9-2DF4FD4C3278}"/>
                  </a:ext>
                </a:extLst>
              </p:cNvPr>
              <p:cNvSpPr/>
              <p:nvPr/>
            </p:nvSpPr>
            <p:spPr>
              <a:xfrm>
                <a:off x="7840157" y="1164051"/>
                <a:ext cx="289068" cy="288000"/>
              </a:xfrm>
              <a:prstGeom prst="ellipse">
                <a:avLst/>
              </a:prstGeom>
              <a:solidFill>
                <a:srgbClr val="4C2500"/>
              </a:solidFill>
              <a:ln w="2222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26432765-A5F3-4EA5-B866-705C00FB10CC}"/>
                  </a:ext>
                </a:extLst>
              </p:cNvPr>
              <p:cNvSpPr/>
              <p:nvPr/>
            </p:nvSpPr>
            <p:spPr>
              <a:xfrm>
                <a:off x="7840157" y="1565971"/>
                <a:ext cx="289068" cy="288000"/>
              </a:xfrm>
              <a:prstGeom prst="ellipse">
                <a:avLst/>
              </a:prstGeom>
              <a:solidFill>
                <a:srgbClr val="C4BD95"/>
              </a:solidFill>
              <a:ln w="2222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46B1268E-7B0A-4E80-BA51-D38AE630B35D}"/>
                  </a:ext>
                </a:extLst>
              </p:cNvPr>
              <p:cNvSpPr/>
              <p:nvPr/>
            </p:nvSpPr>
            <p:spPr>
              <a:xfrm>
                <a:off x="8222309" y="1567955"/>
                <a:ext cx="289068" cy="288000"/>
              </a:xfrm>
              <a:prstGeom prst="ellipse">
                <a:avLst/>
              </a:prstGeom>
              <a:solidFill>
                <a:srgbClr val="A2AA90"/>
              </a:solidFill>
              <a:ln w="2222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7483652B-C3B0-404E-937D-86680D95140F}"/>
                  </a:ext>
                </a:extLst>
              </p:cNvPr>
              <p:cNvSpPr/>
              <p:nvPr/>
            </p:nvSpPr>
            <p:spPr>
              <a:xfrm>
                <a:off x="8604461" y="1565971"/>
                <a:ext cx="289068" cy="288000"/>
              </a:xfrm>
              <a:prstGeom prst="ellipse">
                <a:avLst/>
              </a:prstGeom>
              <a:solidFill>
                <a:srgbClr val="6F9A9B"/>
              </a:solidFill>
              <a:ln w="2222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3BEE6275-1F74-4EBA-A77F-B88984195E99}"/>
                  </a:ext>
                </a:extLst>
              </p:cNvPr>
              <p:cNvSpPr/>
              <p:nvPr/>
            </p:nvSpPr>
            <p:spPr>
              <a:xfrm>
                <a:off x="8222309" y="1166035"/>
                <a:ext cx="289068" cy="288000"/>
              </a:xfrm>
              <a:prstGeom prst="ellipse">
                <a:avLst/>
              </a:prstGeom>
              <a:solidFill>
                <a:srgbClr val="867644"/>
              </a:solidFill>
              <a:ln w="2222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2CF0B42A-7DF2-4053-8B79-1352D0721DD7}"/>
                  </a:ext>
                </a:extLst>
              </p:cNvPr>
              <p:cNvSpPr/>
              <p:nvPr/>
            </p:nvSpPr>
            <p:spPr>
              <a:xfrm>
                <a:off x="8604461" y="1164051"/>
                <a:ext cx="289068" cy="288000"/>
              </a:xfrm>
              <a:prstGeom prst="ellipse">
                <a:avLst/>
              </a:prstGeom>
              <a:solidFill>
                <a:srgbClr val="E0C698"/>
              </a:solidFill>
              <a:ln w="2222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id="{107C1488-76D6-4C0A-89A3-DFFBCF4C71A0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13686" y="3438000"/>
            <a:ext cx="1806864" cy="159004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7BCA850E-A894-492A-85A8-C213CCD912FC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61423" y="3429000"/>
            <a:ext cx="1816803" cy="1598787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40" name="Rounded Rectangle 21">
            <a:extLst>
              <a:ext uri="{FF2B5EF4-FFF2-40B4-BE49-F238E27FC236}">
                <a16:creationId xmlns:a16="http://schemas.microsoft.com/office/drawing/2014/main" id="{061F6BAE-A913-4E76-9BF4-0C44F6DF3B70}"/>
              </a:ext>
            </a:extLst>
          </p:cNvPr>
          <p:cNvSpPr/>
          <p:nvPr/>
        </p:nvSpPr>
        <p:spPr>
          <a:xfrm>
            <a:off x="4174143" y="5008376"/>
            <a:ext cx="1885949" cy="612022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Natural Space</a:t>
            </a:r>
          </a:p>
        </p:txBody>
      </p:sp>
      <p:sp>
        <p:nvSpPr>
          <p:cNvPr id="41" name="Rounded Rectangle 21">
            <a:extLst>
              <a:ext uri="{FF2B5EF4-FFF2-40B4-BE49-F238E27FC236}">
                <a16:creationId xmlns:a16="http://schemas.microsoft.com/office/drawing/2014/main" id="{42A0F24E-BF1B-4454-A3B2-698221165C61}"/>
              </a:ext>
            </a:extLst>
          </p:cNvPr>
          <p:cNvSpPr/>
          <p:nvPr/>
        </p:nvSpPr>
        <p:spPr>
          <a:xfrm>
            <a:off x="2216373" y="5008376"/>
            <a:ext cx="1885949" cy="612022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Full Space</a:t>
            </a: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251926" y="3438000"/>
            <a:ext cx="1835796" cy="1598787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213685" y="3438000"/>
            <a:ext cx="1801763" cy="1598788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45" name="Rounded Rectangle 21">
            <a:extLst>
              <a:ext uri="{FF2B5EF4-FFF2-40B4-BE49-F238E27FC236}">
                <a16:creationId xmlns:a16="http://schemas.microsoft.com/office/drawing/2014/main" id="{42A0F24E-BF1B-4454-A3B2-698221165C61}"/>
              </a:ext>
            </a:extLst>
          </p:cNvPr>
          <p:cNvSpPr/>
          <p:nvPr/>
        </p:nvSpPr>
        <p:spPr>
          <a:xfrm>
            <a:off x="2216373" y="5017376"/>
            <a:ext cx="1885949" cy="612022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Full Space</a:t>
            </a:r>
          </a:p>
        </p:txBody>
      </p:sp>
      <p:sp>
        <p:nvSpPr>
          <p:cNvPr id="47" name="Rounded Rectangle 21">
            <a:extLst>
              <a:ext uri="{FF2B5EF4-FFF2-40B4-BE49-F238E27FC236}">
                <a16:creationId xmlns:a16="http://schemas.microsoft.com/office/drawing/2014/main" id="{061F6BAE-A913-4E76-9BF4-0C44F6DF3B70}"/>
              </a:ext>
            </a:extLst>
          </p:cNvPr>
          <p:cNvSpPr/>
          <p:nvPr/>
        </p:nvSpPr>
        <p:spPr>
          <a:xfrm>
            <a:off x="4174143" y="5017376"/>
            <a:ext cx="1885949" cy="612022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Camo Space</a:t>
            </a:r>
          </a:p>
        </p:txBody>
      </p:sp>
    </p:spTree>
    <p:extLst>
      <p:ext uri="{BB962C8B-B14F-4D97-AF65-F5344CB8AC3E}">
        <p14:creationId xmlns:p14="http://schemas.microsoft.com/office/powerpoint/2010/main" val="33953994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sp>
        <p:nvSpPr>
          <p:cNvPr id="22" name="Rounded Rectangle 21"/>
          <p:cNvSpPr/>
          <p:nvPr/>
        </p:nvSpPr>
        <p:spPr>
          <a:xfrm>
            <a:off x="2282531" y="926162"/>
            <a:ext cx="7626944" cy="2253918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Donut 2">
            <a:extLst>
              <a:ext uri="{FF2B5EF4-FFF2-40B4-BE49-F238E27FC236}">
                <a16:creationId xmlns:a16="http://schemas.microsoft.com/office/drawing/2014/main" id="{B1BE7CC9-B7BA-4805-94BD-14EE585DB2CF}"/>
              </a:ext>
            </a:extLst>
          </p:cNvPr>
          <p:cNvSpPr/>
          <p:nvPr/>
        </p:nvSpPr>
        <p:spPr>
          <a:xfrm>
            <a:off x="8092394" y="1207492"/>
            <a:ext cx="549201" cy="549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3412911" y="1884987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 flipH="1">
            <a:off x="3378119" y="1000425"/>
            <a:ext cx="4869089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Exploration Space</a:t>
            </a:r>
          </a:p>
        </p:txBody>
      </p:sp>
      <p:sp>
        <p:nvSpPr>
          <p:cNvPr id="46" name="Frame 45"/>
          <p:cNvSpPr/>
          <p:nvPr/>
        </p:nvSpPr>
        <p:spPr>
          <a:xfrm>
            <a:off x="1596000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6"/>
          <a:srcRect l="9173" t="1296" r="8882" b="4610"/>
          <a:stretch/>
        </p:blipFill>
        <p:spPr>
          <a:xfrm>
            <a:off x="8090720" y="1204038"/>
            <a:ext cx="551989" cy="551989"/>
          </a:xfrm>
          <a:prstGeom prst="ellipse">
            <a:avLst/>
          </a:prstGeom>
          <a:ln>
            <a:solidFill>
              <a:schemeClr val="bg1"/>
            </a:solidFill>
          </a:ln>
        </p:spPr>
      </p:pic>
      <p:sp>
        <p:nvSpPr>
          <p:cNvPr id="35" name="Rounded Rectangle 34"/>
          <p:cNvSpPr/>
          <p:nvPr/>
        </p:nvSpPr>
        <p:spPr>
          <a:xfrm>
            <a:off x="9548435" y="6142557"/>
            <a:ext cx="722080" cy="363536"/>
          </a:xfrm>
          <a:prstGeom prst="round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Menu</a:t>
            </a:r>
          </a:p>
        </p:txBody>
      </p:sp>
      <p:sp>
        <p:nvSpPr>
          <p:cNvPr id="38" name="Donut 2">
            <a:extLst>
              <a:ext uri="{FF2B5EF4-FFF2-40B4-BE49-F238E27FC236}">
                <a16:creationId xmlns:a16="http://schemas.microsoft.com/office/drawing/2014/main" id="{F45B5FED-4D06-4245-A098-3099FBF0DE7D}"/>
              </a:ext>
            </a:extLst>
          </p:cNvPr>
          <p:cNvSpPr/>
          <p:nvPr/>
        </p:nvSpPr>
        <p:spPr>
          <a:xfrm rot="16200000">
            <a:off x="8092394" y="1207839"/>
            <a:ext cx="549201" cy="549201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9" name="Donut 2">
            <a:extLst>
              <a:ext uri="{FF2B5EF4-FFF2-40B4-BE49-F238E27FC236}">
                <a16:creationId xmlns:a16="http://schemas.microsoft.com/office/drawing/2014/main" id="{D74272B1-B9AA-43FD-9825-59657A6C079E}"/>
              </a:ext>
            </a:extLst>
          </p:cNvPr>
          <p:cNvSpPr/>
          <p:nvPr/>
        </p:nvSpPr>
        <p:spPr>
          <a:xfrm rot="16200000">
            <a:off x="8222715" y="1603246"/>
            <a:ext cx="288000" cy="0"/>
          </a:xfrm>
          <a:prstGeom prst="rect">
            <a:avLst/>
          </a:prstGeom>
          <a:gradFill>
            <a:gsLst>
              <a:gs pos="0">
                <a:srgbClr val="FFFF00">
                  <a:alpha val="50000"/>
                </a:srgbClr>
              </a:gs>
              <a:gs pos="100000">
                <a:srgbClr val="0070C0">
                  <a:alpha val="50000"/>
                </a:srgbClr>
              </a:gs>
            </a:gsLst>
            <a:lin ang="5400000" scaled="1"/>
          </a:gradFill>
          <a:ln w="2857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7C1488-76D6-4C0A-89A3-DFFBCF4C71A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13686" y="3438000"/>
            <a:ext cx="1806864" cy="159004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7BCA850E-A894-492A-85A8-C213CCD912F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61423" y="3429000"/>
            <a:ext cx="1816803" cy="1598787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D5F5D4F-C4DF-4CB6-9C62-520AF2956E46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5000"/>
          </a:blip>
          <a:stretch>
            <a:fillRect/>
          </a:stretch>
        </p:blipFill>
        <p:spPr>
          <a:xfrm>
            <a:off x="6171455" y="3438000"/>
            <a:ext cx="1806865" cy="159004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D50FA130-729E-4F5D-A6F1-1FE26665B234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5000"/>
          </a:blip>
          <a:stretch>
            <a:fillRect/>
          </a:stretch>
        </p:blipFill>
        <p:spPr>
          <a:xfrm>
            <a:off x="8129225" y="3438000"/>
            <a:ext cx="1806865" cy="159004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</p:pic>
      <p:sp>
        <p:nvSpPr>
          <p:cNvPr id="61" name="Rounded Rectangle 21">
            <a:extLst>
              <a:ext uri="{FF2B5EF4-FFF2-40B4-BE49-F238E27FC236}">
                <a16:creationId xmlns:a16="http://schemas.microsoft.com/office/drawing/2014/main" id="{061F6BAE-A913-4E76-9BF4-0C44F6DF3B70}"/>
              </a:ext>
            </a:extLst>
          </p:cNvPr>
          <p:cNvSpPr/>
          <p:nvPr/>
        </p:nvSpPr>
        <p:spPr>
          <a:xfrm>
            <a:off x="4174143" y="5008376"/>
            <a:ext cx="1885949" cy="612022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Natural Space</a:t>
            </a:r>
          </a:p>
        </p:txBody>
      </p:sp>
      <p:sp>
        <p:nvSpPr>
          <p:cNvPr id="62" name="Rounded Rectangle 21">
            <a:extLst>
              <a:ext uri="{FF2B5EF4-FFF2-40B4-BE49-F238E27FC236}">
                <a16:creationId xmlns:a16="http://schemas.microsoft.com/office/drawing/2014/main" id="{75970F26-5D44-46DF-9B01-46D24689816D}"/>
              </a:ext>
            </a:extLst>
          </p:cNvPr>
          <p:cNvSpPr/>
          <p:nvPr/>
        </p:nvSpPr>
        <p:spPr>
          <a:xfrm>
            <a:off x="6126809" y="5008376"/>
            <a:ext cx="1885949" cy="612022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Measure Space</a:t>
            </a:r>
          </a:p>
        </p:txBody>
      </p:sp>
      <p:sp>
        <p:nvSpPr>
          <p:cNvPr id="63" name="Rounded Rectangle 21">
            <a:extLst>
              <a:ext uri="{FF2B5EF4-FFF2-40B4-BE49-F238E27FC236}">
                <a16:creationId xmlns:a16="http://schemas.microsoft.com/office/drawing/2014/main" id="{C86834D1-D298-4A6B-B9B0-BC5437D983ED}"/>
              </a:ext>
            </a:extLst>
          </p:cNvPr>
          <p:cNvSpPr/>
          <p:nvPr/>
        </p:nvSpPr>
        <p:spPr>
          <a:xfrm>
            <a:off x="8089682" y="5008376"/>
            <a:ext cx="1885949" cy="612022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Custom Space</a:t>
            </a:r>
          </a:p>
        </p:txBody>
      </p:sp>
      <p:sp>
        <p:nvSpPr>
          <p:cNvPr id="67" name="Rounded Rectangle 21">
            <a:extLst>
              <a:ext uri="{FF2B5EF4-FFF2-40B4-BE49-F238E27FC236}">
                <a16:creationId xmlns:a16="http://schemas.microsoft.com/office/drawing/2014/main" id="{42A0F24E-BF1B-4454-A3B2-698221165C61}"/>
              </a:ext>
            </a:extLst>
          </p:cNvPr>
          <p:cNvSpPr/>
          <p:nvPr/>
        </p:nvSpPr>
        <p:spPr>
          <a:xfrm>
            <a:off x="2216373" y="5008376"/>
            <a:ext cx="1885949" cy="612022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Full Space</a:t>
            </a:r>
          </a:p>
        </p:txBody>
      </p:sp>
      <p:pic>
        <p:nvPicPr>
          <p:cNvPr id="27" name="Graphic 26" descr="Ruler with solid fill">
            <a:extLst>
              <a:ext uri="{FF2B5EF4-FFF2-40B4-BE49-F238E27FC236}">
                <a16:creationId xmlns:a16="http://schemas.microsoft.com/office/drawing/2014/main" id="{A9FBA7AB-C289-4715-80C2-92DED236E481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6561778" y="3734452"/>
            <a:ext cx="1016004" cy="1016004"/>
          </a:xfrm>
          <a:prstGeom prst="rect">
            <a:avLst/>
          </a:prstGeom>
        </p:spPr>
      </p:pic>
      <p:pic>
        <p:nvPicPr>
          <p:cNvPr id="28" name="Graphic 27" descr="Typewriter with solid fill">
            <a:extLst>
              <a:ext uri="{FF2B5EF4-FFF2-40B4-BE49-F238E27FC236}">
                <a16:creationId xmlns:a16="http://schemas.microsoft.com/office/drawing/2014/main" id="{6492DF37-8F76-4BF2-9484-85A634FBA1EC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8458819" y="3659186"/>
            <a:ext cx="1147667" cy="1147667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FEEA3BB-569C-40FC-8B54-F5BD4DE7F36E}"/>
              </a:ext>
            </a:extLst>
          </p:cNvPr>
          <p:cNvSpPr/>
          <p:nvPr/>
        </p:nvSpPr>
        <p:spPr>
          <a:xfrm flipH="1">
            <a:off x="2611544" y="1900408"/>
            <a:ext cx="6968912" cy="1123341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Choose the colour bounds for CamoEvo.</a:t>
            </a:r>
          </a:p>
          <a:p>
            <a:pPr algn="ctr"/>
            <a:r>
              <a:rPr lang="en-GB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(</a:t>
            </a:r>
            <a:r>
              <a:rPr lang="en-GB" sz="2800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Eggs</a:t>
            </a:r>
            <a:r>
              <a:rPr lang="en-GB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)</a:t>
            </a:r>
            <a:endParaRPr lang="en-GB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51926" y="3438000"/>
            <a:ext cx="1835796" cy="1598787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213685" y="3438000"/>
            <a:ext cx="1801763" cy="1598788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30" name="Rounded Rectangle 21">
            <a:extLst>
              <a:ext uri="{FF2B5EF4-FFF2-40B4-BE49-F238E27FC236}">
                <a16:creationId xmlns:a16="http://schemas.microsoft.com/office/drawing/2014/main" id="{42A0F24E-BF1B-4454-A3B2-698221165C61}"/>
              </a:ext>
            </a:extLst>
          </p:cNvPr>
          <p:cNvSpPr/>
          <p:nvPr/>
        </p:nvSpPr>
        <p:spPr>
          <a:xfrm>
            <a:off x="2216373" y="5017376"/>
            <a:ext cx="1885949" cy="612022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Full Space</a:t>
            </a:r>
          </a:p>
        </p:txBody>
      </p:sp>
      <p:sp>
        <p:nvSpPr>
          <p:cNvPr id="31" name="Rounded Rectangle 21">
            <a:extLst>
              <a:ext uri="{FF2B5EF4-FFF2-40B4-BE49-F238E27FC236}">
                <a16:creationId xmlns:a16="http://schemas.microsoft.com/office/drawing/2014/main" id="{061F6BAE-A913-4E76-9BF4-0C44F6DF3B70}"/>
              </a:ext>
            </a:extLst>
          </p:cNvPr>
          <p:cNvSpPr/>
          <p:nvPr/>
        </p:nvSpPr>
        <p:spPr>
          <a:xfrm>
            <a:off x="4174143" y="5017376"/>
            <a:ext cx="1885949" cy="612022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Camo Space</a:t>
            </a:r>
          </a:p>
        </p:txBody>
      </p:sp>
    </p:spTree>
    <p:extLst>
      <p:ext uri="{BB962C8B-B14F-4D97-AF65-F5344CB8AC3E}">
        <p14:creationId xmlns:p14="http://schemas.microsoft.com/office/powerpoint/2010/main" val="3212830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sp>
          <p:nvSpPr>
            <p:cNvPr id="22" name="Rounded Rectangle 21"/>
            <p:cNvSpPr/>
            <p:nvPr/>
          </p:nvSpPr>
          <p:spPr>
            <a:xfrm>
              <a:off x="2282524" y="659934"/>
              <a:ext cx="7626944" cy="4270805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294921" y="1758455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ame 1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1" y="772058"/>
              <a:ext cx="560214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3) Example Photos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3564369" y="5156772"/>
              <a:ext cx="5063250" cy="1152152"/>
              <a:chOff x="3682678" y="5156773"/>
              <a:chExt cx="5063250" cy="1152152"/>
            </a:xfrm>
          </p:grpSpPr>
          <p:sp>
            <p:nvSpPr>
              <p:cNvPr id="11" name="Right Arrow 10"/>
              <p:cNvSpPr/>
              <p:nvPr/>
            </p:nvSpPr>
            <p:spPr>
              <a:xfrm>
                <a:off x="7257642" y="5156773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atin typeface="Bahnschrift SemiLight SemiConde" panose="020B0502040204020203" pitchFamily="34" charset="0"/>
                  </a:rPr>
                  <a:t>Next Page</a:t>
                </a:r>
              </a:p>
            </p:txBody>
          </p:sp>
          <p:sp>
            <p:nvSpPr>
              <p:cNvPr id="12" name="Right Arrow 11"/>
              <p:cNvSpPr/>
              <p:nvPr/>
            </p:nvSpPr>
            <p:spPr>
              <a:xfrm flipH="1">
                <a:off x="3682678" y="5156774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>
                    <a:latin typeface="Bahnschrift SemiLight SemiConde" panose="020B0502040204020203" pitchFamily="34" charset="0"/>
                  </a:rPr>
                  <a:t>Prior </a:t>
                </a:r>
                <a:r>
                  <a:rPr lang="en-GB" dirty="0">
                    <a:latin typeface="Bahnschrift SemiLight SemiConde" panose="020B0502040204020203" pitchFamily="34" charset="0"/>
                  </a:rPr>
                  <a:t>Page</a:t>
                </a:r>
              </a:p>
            </p:txBody>
          </p:sp>
        </p:grpSp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2217" b="20250"/>
            <a:stretch/>
          </p:blipFill>
          <p:spPr>
            <a:xfrm>
              <a:off x="2763955" y="2051473"/>
              <a:ext cx="3116433" cy="2478464"/>
            </a:xfrm>
            <a:prstGeom prst="rect">
              <a:avLst/>
            </a:prstGeom>
            <a:ln w="15875">
              <a:solidFill>
                <a:schemeClr val="bg1"/>
              </a:solidFill>
            </a:ln>
          </p:spPr>
        </p:pic>
        <p:sp>
          <p:nvSpPr>
            <p:cNvPr id="4" name="TextBox 3"/>
            <p:cNvSpPr txBox="1"/>
            <p:nvPr/>
          </p:nvSpPr>
          <p:spPr>
            <a:xfrm>
              <a:off x="3616051" y="2137055"/>
              <a:ext cx="1412240" cy="408623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Toad Habitat</a:t>
              </a: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6516"/>
            <a:stretch/>
          </p:blipFill>
          <p:spPr>
            <a:xfrm>
              <a:off x="6361819" y="2051473"/>
              <a:ext cx="3116436" cy="2472764"/>
            </a:xfrm>
            <a:prstGeom prst="rect">
              <a:avLst/>
            </a:prstGeom>
            <a:ln w="15875">
              <a:solidFill>
                <a:schemeClr val="bg1"/>
              </a:solidFill>
            </a:ln>
          </p:spPr>
        </p:pic>
        <p:sp>
          <p:nvSpPr>
            <p:cNvPr id="24" name="TextBox 23"/>
            <p:cNvSpPr txBox="1"/>
            <p:nvPr/>
          </p:nvSpPr>
          <p:spPr>
            <a:xfrm>
              <a:off x="7158904" y="2137055"/>
              <a:ext cx="1522266" cy="408623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Moth Habitat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53476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8" y="1018761"/>
              <a:ext cx="7626944" cy="2988485"/>
              <a:chOff x="2512479" y="850443"/>
              <a:chExt cx="7626944" cy="2988485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3"/>
                <a:ext cx="7626944" cy="2988485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676983" y="1724597"/>
                <a:ext cx="7297929" cy="2030530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You finished the game well done! Do you want to view your results or keep going?</a:t>
                </a: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4" y="1977587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4" y="1115067"/>
              <a:ext cx="5602146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Game Complete!</a:t>
              </a: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3294924" y="4543876"/>
              <a:ext cx="2079575" cy="1695711"/>
              <a:chOff x="4314295" y="3912145"/>
              <a:chExt cx="2079575" cy="1695711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4314296" y="3912145"/>
                <a:ext cx="2079574" cy="1695711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View Results</a:t>
                </a:r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6817495" y="4543875"/>
              <a:ext cx="2079576" cy="1695712"/>
              <a:chOff x="4314295" y="4150553"/>
              <a:chExt cx="2079576" cy="1265508"/>
            </a:xfrm>
          </p:grpSpPr>
          <p:sp>
            <p:nvSpPr>
              <p:cNvPr id="21" name="Rounded Rectangle 20"/>
              <p:cNvSpPr/>
              <p:nvPr/>
            </p:nvSpPr>
            <p:spPr>
              <a:xfrm>
                <a:off x="4314297" y="4150553"/>
                <a:ext cx="2079574" cy="1265508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Rectangle 26"/>
              <p:cNvSpPr/>
              <p:nvPr/>
            </p:nvSpPr>
            <p:spPr>
              <a:xfrm flipH="1">
                <a:off x="4314295" y="4281986"/>
                <a:ext cx="2079575" cy="875562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Keep Going?</a:t>
                </a:r>
              </a:p>
            </p:txBody>
          </p:sp>
        </p:grpSp>
        <p:sp>
          <p:nvSpPr>
            <p:cNvPr id="19" name="Frame 18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75531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/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sp>
        <p:nvSpPr>
          <p:cNvPr id="19" name="Frame 18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3932953" y="5458354"/>
            <a:ext cx="4252984" cy="938382"/>
            <a:chOff x="4314296" y="4669474"/>
            <a:chExt cx="2115941" cy="938382"/>
          </a:xfrm>
        </p:grpSpPr>
        <p:sp>
          <p:nvSpPr>
            <p:cNvPr id="30" name="Rounded Rectangle 29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31" name="Rectangle 30"/>
            <p:cNvSpPr/>
            <p:nvPr/>
          </p:nvSpPr>
          <p:spPr>
            <a:xfrm flipH="1">
              <a:off x="4498191" y="4694842"/>
              <a:ext cx="1711778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Exit to Main Menu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951230" y="4167365"/>
            <a:ext cx="4216431" cy="963750"/>
            <a:chOff x="4314296" y="4644106"/>
            <a:chExt cx="2115941" cy="963750"/>
          </a:xfrm>
        </p:grpSpPr>
        <p:sp>
          <p:nvSpPr>
            <p:cNvPr id="33" name="Rounded Rectangle 32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34" name="Rectangle 33"/>
            <p:cNvSpPr/>
            <p:nvPr/>
          </p:nvSpPr>
          <p:spPr>
            <a:xfrm flipH="1">
              <a:off x="4573063" y="4644106"/>
              <a:ext cx="1598406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Keep Playing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282528" y="600160"/>
            <a:ext cx="7626944" cy="1978000"/>
            <a:chOff x="2512474" y="923600"/>
            <a:chExt cx="7626944" cy="1978000"/>
          </a:xfrm>
        </p:grpSpPr>
        <p:sp>
          <p:nvSpPr>
            <p:cNvPr id="39" name="Rounded Rectangle 38"/>
            <p:cNvSpPr/>
            <p:nvPr/>
          </p:nvSpPr>
          <p:spPr>
            <a:xfrm>
              <a:off x="2512474" y="923600"/>
              <a:ext cx="7626944" cy="1978000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Rectangle 39"/>
            <p:cNvSpPr/>
            <p:nvPr/>
          </p:nvSpPr>
          <p:spPr>
            <a:xfrm flipH="1">
              <a:off x="2676982" y="1713022"/>
              <a:ext cx="7297929" cy="111542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You finished the game well done! </a:t>
              </a:r>
            </a:p>
          </p:txBody>
        </p:sp>
      </p:grpSp>
      <p:sp>
        <p:nvSpPr>
          <p:cNvPr id="41" name="Rectangle 40"/>
          <p:cNvSpPr/>
          <p:nvPr/>
        </p:nvSpPr>
        <p:spPr>
          <a:xfrm>
            <a:off x="3294929" y="1485829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/>
          <p:cNvSpPr/>
          <p:nvPr/>
        </p:nvSpPr>
        <p:spPr>
          <a:xfrm flipH="1">
            <a:off x="3294929" y="623309"/>
            <a:ext cx="5602146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Game Complete!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3932952" y="2897895"/>
            <a:ext cx="4234710" cy="949735"/>
            <a:chOff x="4305123" y="4658121"/>
            <a:chExt cx="2125114" cy="949735"/>
          </a:xfrm>
        </p:grpSpPr>
        <p:sp>
          <p:nvSpPr>
            <p:cNvPr id="44" name="Rounded Rectangle 43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45" name="Rectangle 44"/>
            <p:cNvSpPr/>
            <p:nvPr/>
          </p:nvSpPr>
          <p:spPr>
            <a:xfrm flipH="1">
              <a:off x="4305123" y="4658121"/>
              <a:ext cx="2125112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Analyse Camouflage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593191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/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sp>
        <p:nvSpPr>
          <p:cNvPr id="19" name="Frame 18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6296852" y="5304143"/>
            <a:ext cx="3171392" cy="938382"/>
            <a:chOff x="4314296" y="4669474"/>
            <a:chExt cx="2115941" cy="938382"/>
          </a:xfrm>
        </p:grpSpPr>
        <p:sp>
          <p:nvSpPr>
            <p:cNvPr id="30" name="Rounded Rectangle 29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Rectangle 30"/>
            <p:cNvSpPr/>
            <p:nvPr/>
          </p:nvSpPr>
          <p:spPr>
            <a:xfrm flipH="1">
              <a:off x="4498191" y="4694842"/>
              <a:ext cx="1711778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Exit to Menu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259513" y="4111256"/>
            <a:ext cx="3171391" cy="963750"/>
            <a:chOff x="4314296" y="4644106"/>
            <a:chExt cx="2115941" cy="963750"/>
          </a:xfrm>
        </p:grpSpPr>
        <p:sp>
          <p:nvSpPr>
            <p:cNvPr id="33" name="Rounded Rectangle 32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Rectangle 33"/>
            <p:cNvSpPr/>
            <p:nvPr/>
          </p:nvSpPr>
          <p:spPr>
            <a:xfrm flipH="1">
              <a:off x="4573063" y="4644106"/>
              <a:ext cx="1598406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Keep Playing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282528" y="600160"/>
            <a:ext cx="7626944" cy="1978000"/>
            <a:chOff x="2512474" y="923600"/>
            <a:chExt cx="7626944" cy="1978000"/>
          </a:xfrm>
        </p:grpSpPr>
        <p:sp>
          <p:nvSpPr>
            <p:cNvPr id="39" name="Rounded Rectangle 38"/>
            <p:cNvSpPr/>
            <p:nvPr/>
          </p:nvSpPr>
          <p:spPr>
            <a:xfrm>
              <a:off x="2512474" y="923600"/>
              <a:ext cx="7626944" cy="1978000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Rectangle 39"/>
            <p:cNvSpPr/>
            <p:nvPr/>
          </p:nvSpPr>
          <p:spPr>
            <a:xfrm flipH="1">
              <a:off x="2676982" y="1713022"/>
              <a:ext cx="7297929" cy="111542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You finished the game well done! </a:t>
              </a:r>
            </a:p>
          </p:txBody>
        </p:sp>
      </p:grpSp>
      <p:sp>
        <p:nvSpPr>
          <p:cNvPr id="41" name="Rectangle 40"/>
          <p:cNvSpPr/>
          <p:nvPr/>
        </p:nvSpPr>
        <p:spPr>
          <a:xfrm>
            <a:off x="3294929" y="1485829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/>
          <p:cNvSpPr/>
          <p:nvPr/>
        </p:nvSpPr>
        <p:spPr>
          <a:xfrm flipH="1">
            <a:off x="3294929" y="623309"/>
            <a:ext cx="5602146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Game Complete!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2710007" y="2954132"/>
            <a:ext cx="3185140" cy="949735"/>
            <a:chOff x="4305123" y="4658121"/>
            <a:chExt cx="2125114" cy="949735"/>
          </a:xfrm>
        </p:grpSpPr>
        <p:sp>
          <p:nvSpPr>
            <p:cNvPr id="44" name="Rounded Rectangle 43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Rectangle 44"/>
            <p:cNvSpPr/>
            <p:nvPr/>
          </p:nvSpPr>
          <p:spPr>
            <a:xfrm flipH="1">
              <a:off x="4305123" y="4658121"/>
              <a:ext cx="2125112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Analyse Camo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AE3A28B-0D39-42C8-9B67-63A29414DAE0}"/>
              </a:ext>
            </a:extLst>
          </p:cNvPr>
          <p:cNvGrpSpPr/>
          <p:nvPr/>
        </p:nvGrpSpPr>
        <p:grpSpPr>
          <a:xfrm>
            <a:off x="6245766" y="2957752"/>
            <a:ext cx="3185141" cy="949735"/>
            <a:chOff x="4305123" y="4658121"/>
            <a:chExt cx="2125114" cy="949735"/>
          </a:xfrm>
        </p:grpSpPr>
        <p:sp>
          <p:nvSpPr>
            <p:cNvPr id="20" name="Rounded Rectangle 43">
              <a:extLst>
                <a:ext uri="{FF2B5EF4-FFF2-40B4-BE49-F238E27FC236}">
                  <a16:creationId xmlns:a16="http://schemas.microsoft.com/office/drawing/2014/main" id="{0F3E55C9-0F0A-4949-9594-FF31E0629675}"/>
                </a:ext>
              </a:extLst>
            </p:cNvPr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038CE05-E67E-428C-A568-481F196DF50D}"/>
                </a:ext>
              </a:extLst>
            </p:cNvPr>
            <p:cNvSpPr/>
            <p:nvPr/>
          </p:nvSpPr>
          <p:spPr>
            <a:xfrm flipH="1">
              <a:off x="4305123" y="4658121"/>
              <a:ext cx="2125112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Analyse Fitness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0627B32-651D-4A33-BA5E-029DE2F297AA}"/>
              </a:ext>
            </a:extLst>
          </p:cNvPr>
          <p:cNvGrpSpPr/>
          <p:nvPr/>
        </p:nvGrpSpPr>
        <p:grpSpPr>
          <a:xfrm>
            <a:off x="2723756" y="5304143"/>
            <a:ext cx="3171392" cy="938382"/>
            <a:chOff x="4314296" y="4669474"/>
            <a:chExt cx="2115941" cy="938382"/>
          </a:xfrm>
        </p:grpSpPr>
        <p:sp>
          <p:nvSpPr>
            <p:cNvPr id="23" name="Rounded Rectangle 29">
              <a:extLst>
                <a:ext uri="{FF2B5EF4-FFF2-40B4-BE49-F238E27FC236}">
                  <a16:creationId xmlns:a16="http://schemas.microsoft.com/office/drawing/2014/main" id="{48A7292B-703A-43EE-960E-930DC341DCAB}"/>
                </a:ext>
              </a:extLst>
            </p:cNvPr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24F1906-84BF-45AF-B1DC-66E12C6C47D7}"/>
                </a:ext>
              </a:extLst>
            </p:cNvPr>
            <p:cNvSpPr/>
            <p:nvPr/>
          </p:nvSpPr>
          <p:spPr>
            <a:xfrm flipH="1">
              <a:off x="4498191" y="4694842"/>
              <a:ext cx="1711778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Exit to Menu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21D4800-377A-4623-8D4A-98E045685DF3}"/>
              </a:ext>
            </a:extLst>
          </p:cNvPr>
          <p:cNvGrpSpPr/>
          <p:nvPr/>
        </p:nvGrpSpPr>
        <p:grpSpPr>
          <a:xfrm>
            <a:off x="2710007" y="4111256"/>
            <a:ext cx="3185140" cy="963750"/>
            <a:chOff x="4305123" y="4644106"/>
            <a:chExt cx="2125114" cy="963750"/>
          </a:xfrm>
        </p:grpSpPr>
        <p:sp>
          <p:nvSpPr>
            <p:cNvPr id="27" name="Rounded Rectangle 32">
              <a:extLst>
                <a:ext uri="{FF2B5EF4-FFF2-40B4-BE49-F238E27FC236}">
                  <a16:creationId xmlns:a16="http://schemas.microsoft.com/office/drawing/2014/main" id="{C391EB0E-0B51-4711-9907-CB1D8179EA0E}"/>
                </a:ext>
              </a:extLst>
            </p:cNvPr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E0EC8C9-EA91-4A21-A7F5-E12DF9440129}"/>
                </a:ext>
              </a:extLst>
            </p:cNvPr>
            <p:cNvSpPr/>
            <p:nvPr/>
          </p:nvSpPr>
          <p:spPr>
            <a:xfrm flipH="1">
              <a:off x="4305123" y="4644106"/>
              <a:ext cx="2115940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Evolution .gif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203587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2" name="Group 1"/>
            <p:cNvGrpSpPr/>
            <p:nvPr/>
          </p:nvGrpSpPr>
          <p:grpSpPr>
            <a:xfrm>
              <a:off x="1595997" y="0"/>
              <a:ext cx="9000003" cy="6876000"/>
              <a:chOff x="1595997" y="0"/>
              <a:chExt cx="9000003" cy="6876000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1596000" y="0"/>
                <a:ext cx="9000000" cy="6858000"/>
                <a:chOff x="1264541" y="0"/>
                <a:chExt cx="9000000" cy="6858000"/>
              </a:xfrm>
            </p:grpSpPr>
            <p:pic>
              <p:nvPicPr>
                <p:cNvPr id="13" name="Picture 12"/>
                <p:cNvPicPr>
                  <a:picLocks/>
                </p:cNvPicPr>
                <p:nvPr/>
              </p:nvPicPr>
              <p:blipFill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2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64541" y="18000"/>
                  <a:ext cx="9000000" cy="6840000"/>
                </a:xfrm>
                <a:prstGeom prst="rect">
                  <a:avLst/>
                </a:prstGeom>
              </p:spPr>
            </p:pic>
            <p:pic>
              <p:nvPicPr>
                <p:cNvPr id="15" name="Picture 14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Cutout numberOfShades="6"/>
                          </a14:imgEffect>
                        </a14:imgLayer>
                      </a14:imgProps>
                    </a:ext>
                  </a:extLst>
                </a:blip>
                <a:srcRect l="3983" t="98"/>
                <a:stretch/>
              </p:blipFill>
              <p:spPr>
                <a:xfrm>
                  <a:off x="1264541" y="0"/>
                  <a:ext cx="9000000" cy="6858000"/>
                </a:xfrm>
                <a:prstGeom prst="rect">
                  <a:avLst/>
                </a:prstGeom>
              </p:spPr>
            </p:pic>
          </p:grpSp>
          <p:sp>
            <p:nvSpPr>
              <p:cNvPr id="7" name="Frame 6"/>
              <p:cNvSpPr/>
              <p:nvPr/>
            </p:nvSpPr>
            <p:spPr>
              <a:xfrm>
                <a:off x="1595997" y="0"/>
                <a:ext cx="9000000" cy="6876000"/>
              </a:xfrm>
              <a:prstGeom prst="frame">
                <a:avLst>
                  <a:gd name="adj1" fmla="val 3386"/>
                </a:avLst>
              </a:prstGeom>
              <a:blipFill>
                <a:blip r:embed="rId6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bright="-29000" contrast="1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>
              <a:off x="4328160" y="4373289"/>
              <a:ext cx="6267836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6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Analysing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962079" y="5499285"/>
              <a:ext cx="62678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may take a while…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957373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6" name="Group 5"/>
            <p:cNvGrpSpPr/>
            <p:nvPr/>
          </p:nvGrpSpPr>
          <p:grpSpPr>
            <a:xfrm>
              <a:off x="1596000" y="0"/>
              <a:ext cx="9000000" cy="6858000"/>
              <a:chOff x="1264541" y="0"/>
              <a:chExt cx="9000000" cy="6858000"/>
            </a:xfrm>
          </p:grpSpPr>
          <p:pic>
            <p:nvPicPr>
              <p:cNvPr id="13" name="Picture 12"/>
              <p:cNvPicPr>
                <a:picLocks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contrast="2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264541" y="18000"/>
                <a:ext cx="9000000" cy="6840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264541" y="0"/>
                <a:ext cx="9000000" cy="6858000"/>
              </a:xfrm>
              <a:prstGeom prst="rect">
                <a:avLst/>
              </a:prstGeom>
            </p:spPr>
          </p:pic>
        </p:grpSp>
        <p:sp>
          <p:nvSpPr>
            <p:cNvPr id="7" name="Frame 6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4328160" y="4373289"/>
            <a:ext cx="6267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Analysing.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62079" y="5499285"/>
            <a:ext cx="6267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may take a while…</a:t>
            </a:r>
          </a:p>
        </p:txBody>
      </p:sp>
    </p:spTree>
    <p:extLst>
      <p:ext uri="{BB962C8B-B14F-4D97-AF65-F5344CB8AC3E}">
        <p14:creationId xmlns:p14="http://schemas.microsoft.com/office/powerpoint/2010/main" val="16656446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6" name="Group 5"/>
            <p:cNvGrpSpPr/>
            <p:nvPr/>
          </p:nvGrpSpPr>
          <p:grpSpPr>
            <a:xfrm>
              <a:off x="1596000" y="0"/>
              <a:ext cx="9000000" cy="6858000"/>
              <a:chOff x="1264541" y="0"/>
              <a:chExt cx="9000000" cy="6858000"/>
            </a:xfrm>
          </p:grpSpPr>
          <p:pic>
            <p:nvPicPr>
              <p:cNvPr id="13" name="Picture 12"/>
              <p:cNvPicPr>
                <a:picLocks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contrast="2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264541" y="18000"/>
                <a:ext cx="9000000" cy="6840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264541" y="0"/>
                <a:ext cx="9000000" cy="6858000"/>
              </a:xfrm>
              <a:prstGeom prst="rect">
                <a:avLst/>
              </a:prstGeom>
            </p:spPr>
          </p:pic>
        </p:grpSp>
        <p:sp>
          <p:nvSpPr>
            <p:cNvPr id="7" name="Frame 6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4328160" y="4373289"/>
            <a:ext cx="6267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Analysing..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62079" y="5499285"/>
            <a:ext cx="6267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may take a while…</a:t>
            </a:r>
          </a:p>
        </p:txBody>
      </p:sp>
    </p:spTree>
    <p:extLst>
      <p:ext uri="{BB962C8B-B14F-4D97-AF65-F5344CB8AC3E}">
        <p14:creationId xmlns:p14="http://schemas.microsoft.com/office/powerpoint/2010/main" val="27607539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grpSp>
          <p:nvGrpSpPr>
            <p:cNvPr id="6" name="Group 5"/>
            <p:cNvGrpSpPr/>
            <p:nvPr/>
          </p:nvGrpSpPr>
          <p:grpSpPr>
            <a:xfrm>
              <a:off x="1596000" y="0"/>
              <a:ext cx="9000000" cy="6858000"/>
              <a:chOff x="1264541" y="0"/>
              <a:chExt cx="9000000" cy="6858000"/>
            </a:xfrm>
          </p:grpSpPr>
          <p:pic>
            <p:nvPicPr>
              <p:cNvPr id="13" name="Picture 12"/>
              <p:cNvPicPr>
                <a:picLocks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contrast="2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264541" y="18000"/>
                <a:ext cx="9000000" cy="6840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264541" y="0"/>
                <a:ext cx="9000000" cy="6858000"/>
              </a:xfrm>
              <a:prstGeom prst="rect">
                <a:avLst/>
              </a:prstGeom>
            </p:spPr>
          </p:pic>
        </p:grpSp>
        <p:sp>
          <p:nvSpPr>
            <p:cNvPr id="7" name="Frame 6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4328160" y="4373289"/>
            <a:ext cx="6267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Analysing…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62079" y="5499285"/>
            <a:ext cx="6267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may take a while…</a:t>
            </a:r>
          </a:p>
        </p:txBody>
      </p:sp>
    </p:spTree>
    <p:extLst>
      <p:ext uri="{BB962C8B-B14F-4D97-AF65-F5344CB8AC3E}">
        <p14:creationId xmlns:p14="http://schemas.microsoft.com/office/powerpoint/2010/main" val="24196272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sp>
        <p:nvSpPr>
          <p:cNvPr id="19" name="Frame 18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2282528" y="600160"/>
            <a:ext cx="7626944" cy="1978000"/>
            <a:chOff x="2512474" y="923600"/>
            <a:chExt cx="7626944" cy="1978000"/>
          </a:xfrm>
        </p:grpSpPr>
        <p:sp>
          <p:nvSpPr>
            <p:cNvPr id="39" name="Rounded Rectangle 38"/>
            <p:cNvSpPr/>
            <p:nvPr/>
          </p:nvSpPr>
          <p:spPr>
            <a:xfrm>
              <a:off x="2512474" y="923600"/>
              <a:ext cx="7626944" cy="1978000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Rectangle 39"/>
            <p:cNvSpPr/>
            <p:nvPr/>
          </p:nvSpPr>
          <p:spPr>
            <a:xfrm flipH="1">
              <a:off x="2676982" y="1713022"/>
              <a:ext cx="7297929" cy="111542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Your results have been analysed.</a:t>
              </a:r>
            </a:p>
          </p:txBody>
        </p:sp>
      </p:grpSp>
      <p:sp>
        <p:nvSpPr>
          <p:cNvPr id="41" name="Rectangle 40"/>
          <p:cNvSpPr/>
          <p:nvPr/>
        </p:nvSpPr>
        <p:spPr>
          <a:xfrm>
            <a:off x="3294929" y="1485829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/>
          <p:cNvSpPr/>
          <p:nvPr/>
        </p:nvSpPr>
        <p:spPr>
          <a:xfrm flipH="1">
            <a:off x="3294926" y="623309"/>
            <a:ext cx="5602150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Analysis Complete!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3932953" y="5458354"/>
            <a:ext cx="4252984" cy="938382"/>
            <a:chOff x="4314296" y="4669474"/>
            <a:chExt cx="2115941" cy="938382"/>
          </a:xfrm>
        </p:grpSpPr>
        <p:sp>
          <p:nvSpPr>
            <p:cNvPr id="27" name="Rounded Rectangle 26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28" name="Rectangle 27"/>
            <p:cNvSpPr/>
            <p:nvPr/>
          </p:nvSpPr>
          <p:spPr>
            <a:xfrm flipH="1">
              <a:off x="4498191" y="4694842"/>
              <a:ext cx="1711778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Exit to Main Menu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951230" y="4167365"/>
            <a:ext cx="4216431" cy="963750"/>
            <a:chOff x="4314296" y="4644106"/>
            <a:chExt cx="2115941" cy="963750"/>
          </a:xfrm>
        </p:grpSpPr>
        <p:sp>
          <p:nvSpPr>
            <p:cNvPr id="35" name="Rounded Rectangle 34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36" name="Rectangle 35"/>
            <p:cNvSpPr/>
            <p:nvPr/>
          </p:nvSpPr>
          <p:spPr>
            <a:xfrm flipH="1">
              <a:off x="4573063" y="4644106"/>
              <a:ext cx="1598406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Download Data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951231" y="2897895"/>
            <a:ext cx="4216431" cy="949735"/>
            <a:chOff x="4314296" y="4658121"/>
            <a:chExt cx="2115941" cy="949735"/>
          </a:xfrm>
        </p:grpSpPr>
        <p:sp>
          <p:nvSpPr>
            <p:cNvPr id="46" name="Rounded Rectangle 45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47" name="Rectangle 46"/>
            <p:cNvSpPr/>
            <p:nvPr/>
          </p:nvSpPr>
          <p:spPr>
            <a:xfrm flipH="1">
              <a:off x="4542863" y="4658121"/>
              <a:ext cx="1695491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Results Preview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2915153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sp>
        <p:nvSpPr>
          <p:cNvPr id="19" name="Frame 18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2175941" y="539931"/>
            <a:ext cx="3788373" cy="4761274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7" name="Group 36"/>
          <p:cNvGrpSpPr/>
          <p:nvPr/>
        </p:nvGrpSpPr>
        <p:grpSpPr>
          <a:xfrm>
            <a:off x="2207613" y="498502"/>
            <a:ext cx="3756701" cy="907422"/>
            <a:chOff x="2313383" y="1157155"/>
            <a:chExt cx="3660194" cy="907422"/>
          </a:xfrm>
        </p:grpSpPr>
        <p:sp>
          <p:nvSpPr>
            <p:cNvPr id="38" name="Rectangle 37"/>
            <p:cNvSpPr/>
            <p:nvPr/>
          </p:nvSpPr>
          <p:spPr>
            <a:xfrm flipH="1">
              <a:off x="2313383" y="1157155"/>
              <a:ext cx="3660194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Fitness Stats</a:t>
              </a: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796723" y="2018858"/>
              <a:ext cx="2664000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/>
            </a:p>
          </p:txBody>
        </p:sp>
      </p:grpSp>
      <p:sp>
        <p:nvSpPr>
          <p:cNvPr id="32" name="Rounded Rectangle 31"/>
          <p:cNvSpPr/>
          <p:nvPr/>
        </p:nvSpPr>
        <p:spPr>
          <a:xfrm>
            <a:off x="6240079" y="539932"/>
            <a:ext cx="3775981" cy="4761274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3" name="Group 32"/>
          <p:cNvGrpSpPr/>
          <p:nvPr/>
        </p:nvGrpSpPr>
        <p:grpSpPr>
          <a:xfrm>
            <a:off x="6240078" y="461184"/>
            <a:ext cx="3775981" cy="944740"/>
            <a:chOff x="2012242" y="1115705"/>
            <a:chExt cx="3260797" cy="906120"/>
          </a:xfrm>
        </p:grpSpPr>
        <p:sp>
          <p:nvSpPr>
            <p:cNvPr id="34" name="Rectangle 33"/>
            <p:cNvSpPr/>
            <p:nvPr/>
          </p:nvSpPr>
          <p:spPr>
            <a:xfrm flipH="1">
              <a:off x="2012242" y="1115705"/>
              <a:ext cx="326079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Top Targets</a:t>
              </a: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310641" y="1976106"/>
              <a:ext cx="2664000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6585622" y="1405474"/>
            <a:ext cx="30848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9 from last generation. 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703007" y="1412642"/>
            <a:ext cx="2734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Basic Statistics.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2909663" y="5487846"/>
            <a:ext cx="2352600" cy="938382"/>
            <a:chOff x="4314295" y="4669474"/>
            <a:chExt cx="2079576" cy="938382"/>
          </a:xfrm>
        </p:grpSpPr>
        <p:sp>
          <p:nvSpPr>
            <p:cNvPr id="21" name="Rounded Rectangle 20"/>
            <p:cNvSpPr/>
            <p:nvPr/>
          </p:nvSpPr>
          <p:spPr>
            <a:xfrm>
              <a:off x="4314296" y="4669474"/>
              <a:ext cx="2079574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Rectangle 21"/>
            <p:cNvSpPr/>
            <p:nvPr/>
          </p:nvSpPr>
          <p:spPr>
            <a:xfrm flipH="1">
              <a:off x="4314295" y="4700884"/>
              <a:ext cx="2079576" cy="835969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Camo Stats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951768" y="5487846"/>
            <a:ext cx="2352600" cy="938382"/>
            <a:chOff x="4314295" y="4669474"/>
            <a:chExt cx="2079576" cy="938382"/>
          </a:xfrm>
        </p:grpSpPr>
        <p:sp>
          <p:nvSpPr>
            <p:cNvPr id="27" name="Rounded Rectangle 26"/>
            <p:cNvSpPr/>
            <p:nvPr/>
          </p:nvSpPr>
          <p:spPr>
            <a:xfrm>
              <a:off x="4314296" y="4669474"/>
              <a:ext cx="2079574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Rectangle 28"/>
            <p:cNvSpPr/>
            <p:nvPr/>
          </p:nvSpPr>
          <p:spPr>
            <a:xfrm flipH="1">
              <a:off x="4314295" y="4700884"/>
              <a:ext cx="2079576" cy="835969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Back to Menu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4388861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sp>
        <p:nvSpPr>
          <p:cNvPr id="19" name="Frame 18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2175941" y="539931"/>
            <a:ext cx="3788373" cy="4761274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7" name="Group 36"/>
          <p:cNvGrpSpPr/>
          <p:nvPr/>
        </p:nvGrpSpPr>
        <p:grpSpPr>
          <a:xfrm>
            <a:off x="2207613" y="498502"/>
            <a:ext cx="3756701" cy="907422"/>
            <a:chOff x="2313383" y="1157155"/>
            <a:chExt cx="3660194" cy="907422"/>
          </a:xfrm>
        </p:grpSpPr>
        <p:sp>
          <p:nvSpPr>
            <p:cNvPr id="38" name="Rectangle 37"/>
            <p:cNvSpPr/>
            <p:nvPr/>
          </p:nvSpPr>
          <p:spPr>
            <a:xfrm flipH="1">
              <a:off x="2313383" y="1157155"/>
              <a:ext cx="3660194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Camo Stats</a:t>
              </a: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796723" y="2018858"/>
              <a:ext cx="2664000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/>
            </a:p>
          </p:txBody>
        </p:sp>
      </p:grpSp>
      <p:sp>
        <p:nvSpPr>
          <p:cNvPr id="32" name="Rounded Rectangle 31"/>
          <p:cNvSpPr/>
          <p:nvPr/>
        </p:nvSpPr>
        <p:spPr>
          <a:xfrm>
            <a:off x="6240079" y="539932"/>
            <a:ext cx="3775981" cy="4761274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3" name="Group 32"/>
          <p:cNvGrpSpPr/>
          <p:nvPr/>
        </p:nvGrpSpPr>
        <p:grpSpPr>
          <a:xfrm>
            <a:off x="6240078" y="461184"/>
            <a:ext cx="3775981" cy="944740"/>
            <a:chOff x="2012242" y="1115705"/>
            <a:chExt cx="3260797" cy="906120"/>
          </a:xfrm>
        </p:grpSpPr>
        <p:sp>
          <p:nvSpPr>
            <p:cNvPr id="34" name="Rectangle 33"/>
            <p:cNvSpPr/>
            <p:nvPr/>
          </p:nvSpPr>
          <p:spPr>
            <a:xfrm flipH="1">
              <a:off x="2012242" y="1115705"/>
              <a:ext cx="326079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Plot</a:t>
              </a: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310641" y="1976106"/>
              <a:ext cx="2664000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/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2514682" y="1412234"/>
            <a:ext cx="31454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Choose a statistic.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2909663" y="5487846"/>
            <a:ext cx="2352600" cy="938382"/>
            <a:chOff x="4314295" y="4669474"/>
            <a:chExt cx="2079576" cy="938382"/>
          </a:xfrm>
        </p:grpSpPr>
        <p:sp>
          <p:nvSpPr>
            <p:cNvPr id="21" name="Rounded Rectangle 20"/>
            <p:cNvSpPr/>
            <p:nvPr/>
          </p:nvSpPr>
          <p:spPr>
            <a:xfrm>
              <a:off x="4314296" y="4669474"/>
              <a:ext cx="2079574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Rectangle 21"/>
            <p:cNvSpPr/>
            <p:nvPr/>
          </p:nvSpPr>
          <p:spPr>
            <a:xfrm flipH="1">
              <a:off x="4314295" y="4700884"/>
              <a:ext cx="2079576" cy="835969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Fitness Stats</a:t>
              </a:r>
            </a:p>
          </p:txBody>
        </p:sp>
      </p:grpSp>
      <p:sp>
        <p:nvSpPr>
          <p:cNvPr id="17" name="Rounded Rectangle 16"/>
          <p:cNvSpPr/>
          <p:nvPr/>
        </p:nvSpPr>
        <p:spPr>
          <a:xfrm>
            <a:off x="2703697" y="1892596"/>
            <a:ext cx="2734241" cy="595424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100000">
                <a:schemeClr val="tx1">
                  <a:lumMod val="88000"/>
                  <a:lumOff val="12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Luminance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2703005" y="2674661"/>
            <a:ext cx="2734244" cy="601925"/>
            <a:chOff x="2703003" y="2654126"/>
            <a:chExt cx="2734244" cy="601925"/>
          </a:xfrm>
        </p:grpSpPr>
        <p:sp>
          <p:nvSpPr>
            <p:cNvPr id="75" name="Rounded Rectangle 74"/>
            <p:cNvSpPr/>
            <p:nvPr/>
          </p:nvSpPr>
          <p:spPr>
            <a:xfrm>
              <a:off x="2703006" y="2654126"/>
              <a:ext cx="2734241" cy="595424"/>
            </a:xfrm>
            <a:prstGeom prst="roundRect">
              <a:avLst/>
            </a:prstGeom>
            <a:blipFill dpi="0" rotWithShape="1">
              <a:blip r:embed="rId6"/>
              <a:srcRect/>
              <a:tile tx="0" ty="0" sx="50000" sy="50000" flip="none" algn="bl"/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7" name="Rounded Rectangle 76"/>
            <p:cNvSpPr/>
            <p:nvPr/>
          </p:nvSpPr>
          <p:spPr>
            <a:xfrm flipH="1">
              <a:off x="2703003" y="2660627"/>
              <a:ext cx="2734241" cy="595424"/>
            </a:xfrm>
            <a:prstGeom prst="roundRect">
              <a:avLst/>
            </a:prstGeom>
            <a:gradFill>
              <a:gsLst>
                <a:gs pos="0">
                  <a:schemeClr val="tx1">
                    <a:alpha val="34000"/>
                  </a:schemeClr>
                </a:gs>
                <a:gs pos="51000">
                  <a:srgbClr val="515151">
                    <a:alpha val="84000"/>
                  </a:srgbClr>
                </a:gs>
                <a:gs pos="100000">
                  <a:srgbClr val="515151"/>
                </a:gs>
              </a:gsLst>
              <a:lin ang="0" scaled="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Pattern</a:t>
              </a:r>
            </a:p>
          </p:txBody>
        </p:sp>
      </p:grpSp>
      <p:sp>
        <p:nvSpPr>
          <p:cNvPr id="78" name="Rounded Rectangle 77"/>
          <p:cNvSpPr/>
          <p:nvPr/>
        </p:nvSpPr>
        <p:spPr>
          <a:xfrm>
            <a:off x="2718842" y="3463227"/>
            <a:ext cx="2734241" cy="595424"/>
          </a:xfrm>
          <a:prstGeom prst="roundRect">
            <a:avLst/>
          </a:prstGeom>
          <a:gradFill>
            <a:gsLst>
              <a:gs pos="0">
                <a:srgbClr val="C00000"/>
              </a:gs>
              <a:gs pos="25000">
                <a:schemeClr val="accent6">
                  <a:lumMod val="75000"/>
                </a:schemeClr>
              </a:gs>
              <a:gs pos="75000">
                <a:schemeClr val="accent5">
                  <a:lumMod val="75000"/>
                </a:schemeClr>
              </a:gs>
              <a:gs pos="100000">
                <a:srgbClr val="FFC000"/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Colour</a:t>
            </a:r>
          </a:p>
        </p:txBody>
      </p:sp>
      <p:sp>
        <p:nvSpPr>
          <p:cNvPr id="79" name="Rounded Rectangle 78"/>
          <p:cNvSpPr/>
          <p:nvPr/>
        </p:nvSpPr>
        <p:spPr>
          <a:xfrm>
            <a:off x="2718842" y="4251793"/>
            <a:ext cx="2734241" cy="595424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22225">
            <a:gradFill flip="none" rotWithShape="1">
              <a:gsLst>
                <a:gs pos="92000">
                  <a:srgbClr val="99445B"/>
                </a:gs>
                <a:gs pos="12000">
                  <a:srgbClr val="9B4558"/>
                </a:gs>
                <a:gs pos="2000">
                  <a:srgbClr val="E1B89D"/>
                </a:gs>
                <a:gs pos="17778">
                  <a:schemeClr val="bg1">
                    <a:lumMod val="95000"/>
                  </a:schemeClr>
                </a:gs>
                <a:gs pos="40000">
                  <a:schemeClr val="accent2">
                    <a:lumMod val="75000"/>
                  </a:schemeClr>
                </a:gs>
                <a:gs pos="71986">
                  <a:schemeClr val="accent2">
                    <a:lumMod val="75000"/>
                  </a:schemeClr>
                </a:gs>
                <a:gs pos="58000">
                  <a:srgbClr val="7030A0"/>
                </a:gs>
                <a:gs pos="83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Disruption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6951768" y="5487846"/>
            <a:ext cx="2352600" cy="938382"/>
            <a:chOff x="4314295" y="4669474"/>
            <a:chExt cx="2079576" cy="938382"/>
          </a:xfrm>
        </p:grpSpPr>
        <p:sp>
          <p:nvSpPr>
            <p:cNvPr id="29" name="Rounded Rectangle 28"/>
            <p:cNvSpPr/>
            <p:nvPr/>
          </p:nvSpPr>
          <p:spPr>
            <a:xfrm>
              <a:off x="4314296" y="4669474"/>
              <a:ext cx="2079574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Rectangle 29"/>
            <p:cNvSpPr/>
            <p:nvPr/>
          </p:nvSpPr>
          <p:spPr>
            <a:xfrm flipH="1">
              <a:off x="4314295" y="4700884"/>
              <a:ext cx="2079576" cy="835969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Back to Menu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8926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4" y="659934"/>
              <a:ext cx="7626944" cy="4270805"/>
              <a:chOff x="2512479" y="850442"/>
              <a:chExt cx="7626944" cy="4270805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2"/>
                <a:ext cx="7626944" cy="4270805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2" y="2488515"/>
                <a:ext cx="6968912" cy="154597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Once you’ve taken your photos or downloaded them you’ll want to store them in a folder that </a:t>
                </a:r>
                <a:r>
                  <a:rPr lang="en-GB" sz="24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you know the location </a:t>
                </a:r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of and has </a:t>
                </a:r>
                <a:r>
                  <a:rPr lang="en-GB" sz="24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no other files or photos </a:t>
                </a:r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in it.</a:t>
                </a:r>
              </a:p>
              <a:p>
                <a:pPr algn="ctr"/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/>
                </a:r>
                <a:b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</a:br>
                <a:endParaRPr lang="en-GB" sz="1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endParaRPr>
              </a:p>
              <a:p>
                <a:pPr algn="ctr"/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	 	</a:t>
                </a:r>
                <a:endParaRPr lang="en-GB" sz="2400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endParaRP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1" y="1758455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ame 1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1" y="772058"/>
              <a:ext cx="560214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4) Photo Upload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3564369" y="5156772"/>
              <a:ext cx="5063250" cy="1152152"/>
              <a:chOff x="3682678" y="5156773"/>
              <a:chExt cx="5063250" cy="1152152"/>
            </a:xfrm>
          </p:grpSpPr>
          <p:sp>
            <p:nvSpPr>
              <p:cNvPr id="11" name="Right Arrow 10"/>
              <p:cNvSpPr/>
              <p:nvPr/>
            </p:nvSpPr>
            <p:spPr>
              <a:xfrm>
                <a:off x="7257642" y="5156773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atin typeface="Bahnschrift SemiLight SemiConde" panose="020B0502040204020203" pitchFamily="34" charset="0"/>
                  </a:rPr>
                  <a:t>Next Page</a:t>
                </a:r>
              </a:p>
            </p:txBody>
          </p:sp>
          <p:sp>
            <p:nvSpPr>
              <p:cNvPr id="12" name="Right Arrow 11"/>
              <p:cNvSpPr/>
              <p:nvPr/>
            </p:nvSpPr>
            <p:spPr>
              <a:xfrm flipH="1">
                <a:off x="3682678" y="5156774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>
                    <a:latin typeface="Bahnschrift SemiLight SemiConde" panose="020B0502040204020203" pitchFamily="34" charset="0"/>
                  </a:rPr>
                  <a:t>Prior </a:t>
                </a:r>
                <a:r>
                  <a:rPr lang="en-GB" dirty="0">
                    <a:latin typeface="Bahnschrift SemiLight SemiConde" panose="020B0502040204020203" pitchFamily="34" charset="0"/>
                  </a:rPr>
                  <a:t>Page</a:t>
                </a:r>
              </a:p>
            </p:txBody>
          </p:sp>
        </p:grpSp>
        <p:grpSp>
          <p:nvGrpSpPr>
            <p:cNvPr id="3" name="Group 2"/>
            <p:cNvGrpSpPr/>
            <p:nvPr/>
          </p:nvGrpSpPr>
          <p:grpSpPr>
            <a:xfrm>
              <a:off x="5388929" y="3438000"/>
              <a:ext cx="1414129" cy="923627"/>
              <a:chOff x="5170953" y="3757022"/>
              <a:chExt cx="1453129" cy="1090019"/>
            </a:xfrm>
            <a:solidFill>
              <a:schemeClr val="bg1"/>
            </a:solidFill>
          </p:grpSpPr>
          <p:sp>
            <p:nvSpPr>
              <p:cNvPr id="24" name="Freeform 23"/>
              <p:cNvSpPr/>
              <p:nvPr/>
            </p:nvSpPr>
            <p:spPr>
              <a:xfrm>
                <a:off x="5170953" y="3757022"/>
                <a:ext cx="1453129" cy="1006322"/>
              </a:xfrm>
              <a:custGeom>
                <a:avLst/>
                <a:gdLst>
                  <a:gd name="connsiteX0" fmla="*/ 41444 w 870158"/>
                  <a:gd name="connsiteY0" fmla="*/ 0 h 602602"/>
                  <a:gd name="connsiteX1" fmla="*/ 279049 w 870158"/>
                  <a:gd name="connsiteY1" fmla="*/ 0 h 602602"/>
                  <a:gd name="connsiteX2" fmla="*/ 315201 w 870158"/>
                  <a:gd name="connsiteY2" fmla="*/ 64912 h 602602"/>
                  <a:gd name="connsiteX3" fmla="*/ 780541 w 870158"/>
                  <a:gd name="connsiteY3" fmla="*/ 64912 h 602602"/>
                  <a:gd name="connsiteX4" fmla="*/ 870158 w 870158"/>
                  <a:gd name="connsiteY4" fmla="*/ 154529 h 602602"/>
                  <a:gd name="connsiteX5" fmla="*/ 870158 w 870158"/>
                  <a:gd name="connsiteY5" fmla="*/ 512985 h 602602"/>
                  <a:gd name="connsiteX6" fmla="*/ 780541 w 870158"/>
                  <a:gd name="connsiteY6" fmla="*/ 602602 h 602602"/>
                  <a:gd name="connsiteX7" fmla="*/ 89617 w 870158"/>
                  <a:gd name="connsiteY7" fmla="*/ 602602 h 602602"/>
                  <a:gd name="connsiteX8" fmla="*/ 0 w 870158"/>
                  <a:gd name="connsiteY8" fmla="*/ 512985 h 602602"/>
                  <a:gd name="connsiteX9" fmla="*/ 0 w 870158"/>
                  <a:gd name="connsiteY9" fmla="*/ 372062 h 602602"/>
                  <a:gd name="connsiteX10" fmla="*/ 0 w 870158"/>
                  <a:gd name="connsiteY10" fmla="*/ 154529 h 602602"/>
                  <a:gd name="connsiteX11" fmla="*/ 0 w 870158"/>
                  <a:gd name="connsiteY11" fmla="*/ 74415 h 602602"/>
                  <a:gd name="connsiteX12" fmla="*/ 41444 w 870158"/>
                  <a:gd name="connsiteY12" fmla="*/ 0 h 602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0158" h="602602">
                    <a:moveTo>
                      <a:pt x="41444" y="0"/>
                    </a:moveTo>
                    <a:lnTo>
                      <a:pt x="279049" y="0"/>
                    </a:lnTo>
                    <a:lnTo>
                      <a:pt x="315201" y="64912"/>
                    </a:lnTo>
                    <a:lnTo>
                      <a:pt x="780541" y="64912"/>
                    </a:lnTo>
                    <a:cubicBezTo>
                      <a:pt x="830035" y="64912"/>
                      <a:pt x="870158" y="105035"/>
                      <a:pt x="870158" y="154529"/>
                    </a:cubicBezTo>
                    <a:lnTo>
                      <a:pt x="870158" y="512985"/>
                    </a:lnTo>
                    <a:cubicBezTo>
                      <a:pt x="870158" y="562479"/>
                      <a:pt x="830035" y="602602"/>
                      <a:pt x="780541" y="602602"/>
                    </a:cubicBezTo>
                    <a:lnTo>
                      <a:pt x="89617" y="602602"/>
                    </a:lnTo>
                    <a:cubicBezTo>
                      <a:pt x="40123" y="602602"/>
                      <a:pt x="0" y="562479"/>
                      <a:pt x="0" y="512985"/>
                    </a:cubicBezTo>
                    <a:lnTo>
                      <a:pt x="0" y="372062"/>
                    </a:lnTo>
                    <a:lnTo>
                      <a:pt x="0" y="154529"/>
                    </a:lnTo>
                    <a:lnTo>
                      <a:pt x="0" y="74415"/>
                    </a:lnTo>
                    <a:cubicBezTo>
                      <a:pt x="0" y="33317"/>
                      <a:pt x="18555" y="0"/>
                      <a:pt x="41444" y="0"/>
                    </a:cubicBezTo>
                    <a:close/>
                  </a:path>
                </a:pathLst>
              </a:cu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ounded Rectangle 31"/>
              <p:cNvSpPr/>
              <p:nvPr/>
            </p:nvSpPr>
            <p:spPr>
              <a:xfrm>
                <a:off x="5170953" y="4080204"/>
                <a:ext cx="1453129" cy="766837"/>
              </a:xfrm>
              <a:prstGeom prst="round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9187999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sp>
        <p:nvSpPr>
          <p:cNvPr id="19" name="Frame 18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282528" y="1316440"/>
            <a:ext cx="7626944" cy="1978000"/>
            <a:chOff x="2282528" y="600160"/>
            <a:chExt cx="7626944" cy="1978000"/>
          </a:xfrm>
        </p:grpSpPr>
        <p:grpSp>
          <p:nvGrpSpPr>
            <p:cNvPr id="38" name="Group 37"/>
            <p:cNvGrpSpPr/>
            <p:nvPr/>
          </p:nvGrpSpPr>
          <p:grpSpPr>
            <a:xfrm>
              <a:off x="2282528" y="600160"/>
              <a:ext cx="7626944" cy="1978000"/>
              <a:chOff x="2512474" y="923600"/>
              <a:chExt cx="7626944" cy="1978000"/>
            </a:xfrm>
          </p:grpSpPr>
          <p:sp>
            <p:nvSpPr>
              <p:cNvPr id="39" name="Rounded Rectangle 38"/>
              <p:cNvSpPr/>
              <p:nvPr/>
            </p:nvSpPr>
            <p:spPr>
              <a:xfrm>
                <a:off x="2512474" y="923600"/>
                <a:ext cx="7626944" cy="1978000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0" name="Rectangle 39"/>
              <p:cNvSpPr/>
              <p:nvPr/>
            </p:nvSpPr>
            <p:spPr>
              <a:xfrm flipH="1">
                <a:off x="2676982" y="1713022"/>
                <a:ext cx="7297929" cy="111542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You haven’t downloaded your results!</a:t>
                </a:r>
              </a:p>
            </p:txBody>
          </p:sp>
        </p:grpSp>
        <p:sp>
          <p:nvSpPr>
            <p:cNvPr id="41" name="Rectangle 40"/>
            <p:cNvSpPr/>
            <p:nvPr/>
          </p:nvSpPr>
          <p:spPr>
            <a:xfrm>
              <a:off x="3294929" y="1485829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Rectangle 41"/>
            <p:cNvSpPr/>
            <p:nvPr/>
          </p:nvSpPr>
          <p:spPr>
            <a:xfrm flipH="1">
              <a:off x="3294926" y="623309"/>
              <a:ext cx="5602150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Wait a moment.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365327" y="3915550"/>
            <a:ext cx="3445503" cy="938382"/>
            <a:chOff x="4314296" y="4669474"/>
            <a:chExt cx="2115941" cy="938382"/>
          </a:xfrm>
        </p:grpSpPr>
        <p:sp>
          <p:nvSpPr>
            <p:cNvPr id="27" name="Rounded Rectangle 26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28" name="Rectangle 27"/>
            <p:cNvSpPr/>
            <p:nvPr/>
          </p:nvSpPr>
          <p:spPr>
            <a:xfrm flipH="1">
              <a:off x="4498191" y="4694842"/>
              <a:ext cx="1711778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Exit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2282528" y="3915550"/>
            <a:ext cx="3619930" cy="938382"/>
            <a:chOff x="4314296" y="4669474"/>
            <a:chExt cx="2115941" cy="938382"/>
          </a:xfrm>
        </p:grpSpPr>
        <p:sp>
          <p:nvSpPr>
            <p:cNvPr id="46" name="Rounded Rectangle 45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47" name="Rectangle 46"/>
            <p:cNvSpPr/>
            <p:nvPr/>
          </p:nvSpPr>
          <p:spPr>
            <a:xfrm flipH="1">
              <a:off x="4438536" y="4684714"/>
              <a:ext cx="1887374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Download &amp; Exit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82015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sp>
        <p:nvSpPr>
          <p:cNvPr id="19" name="Frame 18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2282528" y="600160"/>
            <a:ext cx="7626944" cy="1978000"/>
            <a:chOff x="2512474" y="923600"/>
            <a:chExt cx="7626944" cy="1978000"/>
          </a:xfrm>
        </p:grpSpPr>
        <p:sp>
          <p:nvSpPr>
            <p:cNvPr id="39" name="Rounded Rectangle 38"/>
            <p:cNvSpPr/>
            <p:nvPr/>
          </p:nvSpPr>
          <p:spPr>
            <a:xfrm>
              <a:off x="2512474" y="923600"/>
              <a:ext cx="7626944" cy="1978000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Rectangle 39"/>
            <p:cNvSpPr/>
            <p:nvPr/>
          </p:nvSpPr>
          <p:spPr>
            <a:xfrm flipH="1">
              <a:off x="2676982" y="1713022"/>
              <a:ext cx="7297929" cy="111542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Your results have been analysed.</a:t>
              </a:r>
            </a:p>
          </p:txBody>
        </p:sp>
      </p:grpSp>
      <p:sp>
        <p:nvSpPr>
          <p:cNvPr id="41" name="Rectangle 40"/>
          <p:cNvSpPr/>
          <p:nvPr/>
        </p:nvSpPr>
        <p:spPr>
          <a:xfrm>
            <a:off x="3294929" y="1485829"/>
            <a:ext cx="5602147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/>
          <p:cNvSpPr/>
          <p:nvPr/>
        </p:nvSpPr>
        <p:spPr>
          <a:xfrm flipH="1">
            <a:off x="3294926" y="623309"/>
            <a:ext cx="5602150" cy="875562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outerShdw blurRad="342900" dist="50800" dir="5400000" algn="ctr" rotWithShape="0">
              <a:srgbClr val="000000"/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Analysis Complete!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3932953" y="5458354"/>
            <a:ext cx="4252984" cy="938382"/>
            <a:chOff x="4314296" y="4669474"/>
            <a:chExt cx="2115941" cy="938382"/>
          </a:xfrm>
        </p:grpSpPr>
        <p:sp>
          <p:nvSpPr>
            <p:cNvPr id="27" name="Rounded Rectangle 26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28" name="Rectangle 27"/>
            <p:cNvSpPr/>
            <p:nvPr/>
          </p:nvSpPr>
          <p:spPr>
            <a:xfrm flipH="1">
              <a:off x="4498191" y="4694842"/>
              <a:ext cx="1711778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Exit to Main Menu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951230" y="4167365"/>
            <a:ext cx="4216431" cy="963750"/>
            <a:chOff x="4314296" y="4644106"/>
            <a:chExt cx="2115941" cy="963750"/>
          </a:xfrm>
        </p:grpSpPr>
        <p:sp>
          <p:nvSpPr>
            <p:cNvPr id="35" name="Rounded Rectangle 34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36" name="Rectangle 35"/>
            <p:cNvSpPr/>
            <p:nvPr/>
          </p:nvSpPr>
          <p:spPr>
            <a:xfrm flipH="1">
              <a:off x="4573063" y="4644106"/>
              <a:ext cx="1598406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Download Data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951231" y="2897895"/>
            <a:ext cx="4216431" cy="949735"/>
            <a:chOff x="4314296" y="4658121"/>
            <a:chExt cx="2115941" cy="949735"/>
          </a:xfrm>
        </p:grpSpPr>
        <p:sp>
          <p:nvSpPr>
            <p:cNvPr id="46" name="Rounded Rectangle 45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47" name="Rectangle 46"/>
            <p:cNvSpPr/>
            <p:nvPr/>
          </p:nvSpPr>
          <p:spPr>
            <a:xfrm flipH="1">
              <a:off x="4542863" y="4658121"/>
              <a:ext cx="1695491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Results Preview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536809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sp>
        <p:nvSpPr>
          <p:cNvPr id="19" name="Frame 18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2175941" y="539931"/>
            <a:ext cx="3788373" cy="4761274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7" name="Group 36"/>
          <p:cNvGrpSpPr/>
          <p:nvPr/>
        </p:nvGrpSpPr>
        <p:grpSpPr>
          <a:xfrm>
            <a:off x="2207613" y="498502"/>
            <a:ext cx="3756701" cy="907422"/>
            <a:chOff x="2313383" y="1157155"/>
            <a:chExt cx="3660194" cy="907422"/>
          </a:xfrm>
        </p:grpSpPr>
        <p:sp>
          <p:nvSpPr>
            <p:cNvPr id="38" name="Rectangle 37"/>
            <p:cNvSpPr/>
            <p:nvPr/>
          </p:nvSpPr>
          <p:spPr>
            <a:xfrm flipH="1">
              <a:off x="2313383" y="1157155"/>
              <a:ext cx="3660194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Capture Time</a:t>
              </a: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796723" y="2018858"/>
              <a:ext cx="2664000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/>
            </a:p>
          </p:txBody>
        </p:sp>
      </p:grpSp>
      <p:sp>
        <p:nvSpPr>
          <p:cNvPr id="32" name="Rounded Rectangle 31"/>
          <p:cNvSpPr/>
          <p:nvPr/>
        </p:nvSpPr>
        <p:spPr>
          <a:xfrm>
            <a:off x="6240079" y="539932"/>
            <a:ext cx="3775981" cy="4761274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3" name="Group 32"/>
          <p:cNvGrpSpPr/>
          <p:nvPr/>
        </p:nvGrpSpPr>
        <p:grpSpPr>
          <a:xfrm>
            <a:off x="6240078" y="461184"/>
            <a:ext cx="3775981" cy="944740"/>
            <a:chOff x="2012242" y="1115705"/>
            <a:chExt cx="3260797" cy="906120"/>
          </a:xfrm>
        </p:grpSpPr>
        <p:sp>
          <p:nvSpPr>
            <p:cNvPr id="34" name="Rectangle 33"/>
            <p:cNvSpPr/>
            <p:nvPr/>
          </p:nvSpPr>
          <p:spPr>
            <a:xfrm flipH="1">
              <a:off x="2012242" y="1115705"/>
              <a:ext cx="326079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Top Targets</a:t>
              </a: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310641" y="1976106"/>
              <a:ext cx="2664000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6585622" y="1405474"/>
            <a:ext cx="30848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9 from last generation. 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703007" y="1412642"/>
            <a:ext cx="2734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measure of fitness.</a:t>
            </a:r>
          </a:p>
        </p:txBody>
      </p:sp>
      <p:sp>
        <p:nvSpPr>
          <p:cNvPr id="25" name="Right Arrow 11">
            <a:extLst>
              <a:ext uri="{FF2B5EF4-FFF2-40B4-BE49-F238E27FC236}">
                <a16:creationId xmlns:a16="http://schemas.microsoft.com/office/drawing/2014/main" id="{8DF8EA64-645E-4CC8-A56D-9D43E53D0F33}"/>
              </a:ext>
            </a:extLst>
          </p:cNvPr>
          <p:cNvSpPr/>
          <p:nvPr/>
        </p:nvSpPr>
        <p:spPr>
          <a:xfrm flipH="1">
            <a:off x="3212292" y="5497795"/>
            <a:ext cx="1162937" cy="900283"/>
          </a:xfrm>
          <a:prstGeom prst="rightArrow">
            <a:avLst/>
          </a:prstGeom>
          <a:solidFill>
            <a:srgbClr val="16150D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Bahnschrift SemiLight SemiConde" panose="020B0502040204020203" pitchFamily="34" charset="0"/>
              </a:rPr>
              <a:t>Menu</a:t>
            </a:r>
          </a:p>
        </p:txBody>
      </p:sp>
      <p:sp>
        <p:nvSpPr>
          <p:cNvPr id="28" name="Right Arrow 11">
            <a:extLst>
              <a:ext uri="{FF2B5EF4-FFF2-40B4-BE49-F238E27FC236}">
                <a16:creationId xmlns:a16="http://schemas.microsoft.com/office/drawing/2014/main" id="{E3A78068-9831-4497-81D3-3EB984F3A04C}"/>
              </a:ext>
            </a:extLst>
          </p:cNvPr>
          <p:cNvSpPr/>
          <p:nvPr/>
        </p:nvSpPr>
        <p:spPr>
          <a:xfrm>
            <a:off x="7816773" y="5497795"/>
            <a:ext cx="1162937" cy="900283"/>
          </a:xfrm>
          <a:prstGeom prst="rightArrow">
            <a:avLst/>
          </a:prstGeom>
          <a:solidFill>
            <a:srgbClr val="16150D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Bahnschrift SemiLight SemiConde" panose="020B0502040204020203" pitchFamily="34" charset="0"/>
              </a:rPr>
              <a:t>Camo</a:t>
            </a:r>
          </a:p>
        </p:txBody>
      </p:sp>
    </p:spTree>
    <p:extLst>
      <p:ext uri="{BB962C8B-B14F-4D97-AF65-F5344CB8AC3E}">
        <p14:creationId xmlns:p14="http://schemas.microsoft.com/office/powerpoint/2010/main" val="23604040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sp>
        <p:nvSpPr>
          <p:cNvPr id="19" name="Frame 18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2175941" y="539931"/>
            <a:ext cx="3788373" cy="4761274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7" name="Group 36"/>
          <p:cNvGrpSpPr/>
          <p:nvPr/>
        </p:nvGrpSpPr>
        <p:grpSpPr>
          <a:xfrm>
            <a:off x="2207613" y="498502"/>
            <a:ext cx="3756701" cy="907422"/>
            <a:chOff x="2313383" y="1157155"/>
            <a:chExt cx="3660194" cy="907422"/>
          </a:xfrm>
        </p:grpSpPr>
        <p:sp>
          <p:nvSpPr>
            <p:cNvPr id="38" name="Rectangle 37"/>
            <p:cNvSpPr/>
            <p:nvPr/>
          </p:nvSpPr>
          <p:spPr>
            <a:xfrm flipH="1">
              <a:off x="2313383" y="1157155"/>
              <a:ext cx="3660194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Camo Measures</a:t>
              </a: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796723" y="2018858"/>
              <a:ext cx="2664000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/>
            </a:p>
          </p:txBody>
        </p:sp>
      </p:grpSp>
      <p:sp>
        <p:nvSpPr>
          <p:cNvPr id="32" name="Rounded Rectangle 31"/>
          <p:cNvSpPr/>
          <p:nvPr/>
        </p:nvSpPr>
        <p:spPr>
          <a:xfrm>
            <a:off x="6240079" y="539932"/>
            <a:ext cx="3775981" cy="4761274"/>
          </a:xfrm>
          <a:prstGeom prst="roundRect">
            <a:avLst/>
          </a:prstGeom>
          <a:solidFill>
            <a:srgbClr val="16150D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3" name="Group 32"/>
          <p:cNvGrpSpPr/>
          <p:nvPr/>
        </p:nvGrpSpPr>
        <p:grpSpPr>
          <a:xfrm>
            <a:off x="6240078" y="461184"/>
            <a:ext cx="3775981" cy="944740"/>
            <a:chOff x="2012242" y="1115705"/>
            <a:chExt cx="3260797" cy="906120"/>
          </a:xfrm>
        </p:grpSpPr>
        <p:sp>
          <p:nvSpPr>
            <p:cNvPr id="34" name="Rectangle 33"/>
            <p:cNvSpPr/>
            <p:nvPr/>
          </p:nvSpPr>
          <p:spPr>
            <a:xfrm flipH="1">
              <a:off x="2012242" y="1115705"/>
              <a:ext cx="326079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Plot</a:t>
              </a: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310641" y="1976106"/>
              <a:ext cx="2664000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/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2514682" y="1412234"/>
            <a:ext cx="31454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Choose a statistic.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2703697" y="1892596"/>
            <a:ext cx="2734241" cy="595424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100000">
                <a:schemeClr val="tx1">
                  <a:lumMod val="88000"/>
                  <a:lumOff val="12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Luminance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2703005" y="2674661"/>
            <a:ext cx="2734244" cy="601925"/>
            <a:chOff x="2703003" y="2654126"/>
            <a:chExt cx="2734244" cy="601925"/>
          </a:xfrm>
        </p:grpSpPr>
        <p:sp>
          <p:nvSpPr>
            <p:cNvPr id="75" name="Rounded Rectangle 74"/>
            <p:cNvSpPr/>
            <p:nvPr/>
          </p:nvSpPr>
          <p:spPr>
            <a:xfrm>
              <a:off x="2703006" y="2654126"/>
              <a:ext cx="2734241" cy="595424"/>
            </a:xfrm>
            <a:prstGeom prst="roundRect">
              <a:avLst/>
            </a:prstGeom>
            <a:blipFill dpi="0" rotWithShape="1">
              <a:blip r:embed="rId6"/>
              <a:srcRect/>
              <a:tile tx="0" ty="0" sx="50000" sy="50000" flip="none" algn="bl"/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7" name="Rounded Rectangle 76"/>
            <p:cNvSpPr/>
            <p:nvPr/>
          </p:nvSpPr>
          <p:spPr>
            <a:xfrm flipH="1">
              <a:off x="2703003" y="2660627"/>
              <a:ext cx="2734241" cy="595424"/>
            </a:xfrm>
            <a:prstGeom prst="roundRect">
              <a:avLst/>
            </a:prstGeom>
            <a:gradFill>
              <a:gsLst>
                <a:gs pos="0">
                  <a:schemeClr val="tx1">
                    <a:alpha val="34000"/>
                  </a:schemeClr>
                </a:gs>
                <a:gs pos="51000">
                  <a:srgbClr val="515151">
                    <a:alpha val="84000"/>
                  </a:srgbClr>
                </a:gs>
                <a:gs pos="100000">
                  <a:srgbClr val="515151"/>
                </a:gs>
              </a:gsLst>
              <a:lin ang="0" scaled="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Contast</a:t>
              </a:r>
              <a:endPara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78" name="Rounded Rectangle 77"/>
          <p:cNvSpPr/>
          <p:nvPr/>
        </p:nvSpPr>
        <p:spPr>
          <a:xfrm>
            <a:off x="2718842" y="3463227"/>
            <a:ext cx="2734241" cy="595424"/>
          </a:xfrm>
          <a:prstGeom prst="roundRect">
            <a:avLst/>
          </a:prstGeom>
          <a:gradFill>
            <a:gsLst>
              <a:gs pos="0">
                <a:srgbClr val="C00000"/>
              </a:gs>
              <a:gs pos="25000">
                <a:schemeClr val="accent6">
                  <a:lumMod val="75000"/>
                </a:schemeClr>
              </a:gs>
              <a:gs pos="75000">
                <a:schemeClr val="accent5">
                  <a:lumMod val="75000"/>
                </a:schemeClr>
              </a:gs>
              <a:gs pos="100000">
                <a:srgbClr val="FFC000"/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Colour</a:t>
            </a:r>
          </a:p>
        </p:txBody>
      </p:sp>
      <p:sp>
        <p:nvSpPr>
          <p:cNvPr id="79" name="Rounded Rectangle 78"/>
          <p:cNvSpPr/>
          <p:nvPr/>
        </p:nvSpPr>
        <p:spPr>
          <a:xfrm>
            <a:off x="2718842" y="4251793"/>
            <a:ext cx="2734241" cy="595424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22225">
            <a:gradFill flip="none" rotWithShape="1">
              <a:gsLst>
                <a:gs pos="92000">
                  <a:srgbClr val="99445B"/>
                </a:gs>
                <a:gs pos="12000">
                  <a:srgbClr val="9B4558"/>
                </a:gs>
                <a:gs pos="2000">
                  <a:srgbClr val="E1B89D"/>
                </a:gs>
                <a:gs pos="17778">
                  <a:schemeClr val="bg1">
                    <a:lumMod val="95000"/>
                  </a:schemeClr>
                </a:gs>
                <a:gs pos="40000">
                  <a:schemeClr val="accent2">
                    <a:lumMod val="75000"/>
                  </a:schemeClr>
                </a:gs>
                <a:gs pos="71986">
                  <a:schemeClr val="accent2">
                    <a:lumMod val="75000"/>
                  </a:schemeClr>
                </a:gs>
                <a:gs pos="58000">
                  <a:srgbClr val="7030A0"/>
                </a:gs>
                <a:gs pos="83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Disruption</a:t>
            </a:r>
          </a:p>
        </p:txBody>
      </p:sp>
      <p:sp>
        <p:nvSpPr>
          <p:cNvPr id="25" name="Right Arrow 11">
            <a:extLst>
              <a:ext uri="{FF2B5EF4-FFF2-40B4-BE49-F238E27FC236}">
                <a16:creationId xmlns:a16="http://schemas.microsoft.com/office/drawing/2014/main" id="{CE9FC1E5-E1CA-4AFD-A01C-13E409D1BF20}"/>
              </a:ext>
            </a:extLst>
          </p:cNvPr>
          <p:cNvSpPr/>
          <p:nvPr/>
        </p:nvSpPr>
        <p:spPr>
          <a:xfrm flipH="1">
            <a:off x="3212292" y="5497795"/>
            <a:ext cx="1162937" cy="900283"/>
          </a:xfrm>
          <a:prstGeom prst="rightArrow">
            <a:avLst/>
          </a:prstGeom>
          <a:solidFill>
            <a:srgbClr val="16150D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Bahnschrift SemiLight SemiConde" panose="020B0502040204020203" pitchFamily="34" charset="0"/>
              </a:rPr>
              <a:t>Fitness</a:t>
            </a:r>
          </a:p>
        </p:txBody>
      </p:sp>
      <p:sp>
        <p:nvSpPr>
          <p:cNvPr id="28" name="Right Arrow 11">
            <a:extLst>
              <a:ext uri="{FF2B5EF4-FFF2-40B4-BE49-F238E27FC236}">
                <a16:creationId xmlns:a16="http://schemas.microsoft.com/office/drawing/2014/main" id="{97286A02-7F97-4ED5-9D55-D45144AA92DA}"/>
              </a:ext>
            </a:extLst>
          </p:cNvPr>
          <p:cNvSpPr/>
          <p:nvPr/>
        </p:nvSpPr>
        <p:spPr>
          <a:xfrm>
            <a:off x="7816773" y="5497795"/>
            <a:ext cx="1162937" cy="900283"/>
          </a:xfrm>
          <a:prstGeom prst="rightArrow">
            <a:avLst/>
          </a:prstGeom>
          <a:solidFill>
            <a:srgbClr val="16150D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Bahnschrift SemiLight SemiConde" panose="020B0502040204020203" pitchFamily="34" charset="0"/>
              </a:rPr>
              <a:t>Genes</a:t>
            </a:r>
          </a:p>
        </p:txBody>
      </p:sp>
    </p:spTree>
    <p:extLst>
      <p:ext uri="{BB962C8B-B14F-4D97-AF65-F5344CB8AC3E}">
        <p14:creationId xmlns:p14="http://schemas.microsoft.com/office/powerpoint/2010/main" val="282622886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2B8AE94-0B8D-4D1F-8942-A583EC1AF5E1}"/>
              </a:ext>
            </a:extLst>
          </p:cNvPr>
          <p:cNvGrpSpPr/>
          <p:nvPr/>
        </p:nvGrpSpPr>
        <p:grpSpPr>
          <a:xfrm>
            <a:off x="1595996" y="-18000"/>
            <a:ext cx="9000003" cy="6876000"/>
            <a:chOff x="1595996" y="-18000"/>
            <a:chExt cx="9000003" cy="6876000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6446B7A-5EA9-4F0B-89B1-46D94FFA6D81}"/>
                </a:ext>
              </a:extLst>
            </p:cNvPr>
            <p:cNvGrpSpPr/>
            <p:nvPr/>
          </p:nvGrpSpPr>
          <p:grpSpPr>
            <a:xfrm>
              <a:off x="1595996" y="-18000"/>
              <a:ext cx="9000003" cy="6876000"/>
              <a:chOff x="1595996" y="-18000"/>
              <a:chExt cx="9000003" cy="6876000"/>
            </a:xfrm>
          </p:grpSpPr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Cutout numberOfShades="6"/>
                        </a14:imgEffect>
                      </a14:imgLayer>
                    </a14:imgProps>
                  </a:ext>
                </a:extLst>
              </a:blip>
              <a:srcRect l="3983" t="98"/>
              <a:stretch/>
            </p:blipFill>
            <p:spPr>
              <a:xfrm>
                <a:off x="1595999" y="-18000"/>
                <a:ext cx="9000000" cy="6858000"/>
              </a:xfrm>
              <a:prstGeom prst="rect">
                <a:avLst/>
              </a:prstGeom>
            </p:spPr>
          </p:pic>
          <p:sp>
            <p:nvSpPr>
              <p:cNvPr id="19" name="Frame 18"/>
              <p:cNvSpPr/>
              <p:nvPr/>
            </p:nvSpPr>
            <p:spPr>
              <a:xfrm>
                <a:off x="1595996" y="-18000"/>
                <a:ext cx="9000000" cy="6876000"/>
              </a:xfrm>
              <a:prstGeom prst="frame">
                <a:avLst>
                  <a:gd name="adj1" fmla="val 3386"/>
                </a:avLst>
              </a:prstGeom>
              <a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29000" contrast="1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Rounded Rectangle 31"/>
              <p:cNvSpPr/>
              <p:nvPr/>
            </p:nvSpPr>
            <p:spPr>
              <a:xfrm>
                <a:off x="2175940" y="521932"/>
                <a:ext cx="7840120" cy="4761274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grpSp>
            <p:nvGrpSpPr>
              <p:cNvPr id="33" name="Group 32"/>
              <p:cNvGrpSpPr/>
              <p:nvPr/>
            </p:nvGrpSpPr>
            <p:grpSpPr>
              <a:xfrm>
                <a:off x="2893390" y="443184"/>
                <a:ext cx="6405213" cy="944740"/>
                <a:chOff x="2310639" y="1115705"/>
                <a:chExt cx="2664002" cy="906120"/>
              </a:xfrm>
            </p:grpSpPr>
            <p:sp>
              <p:nvSpPr>
                <p:cNvPr id="34" name="Rectangle 33"/>
                <p:cNvSpPr/>
                <p:nvPr/>
              </p:nvSpPr>
              <p:spPr>
                <a:xfrm flipH="1">
                  <a:off x="2310639" y="1115705"/>
                  <a:ext cx="2664000" cy="875562"/>
                </a:xfrm>
                <a:prstGeom prst="rect">
                  <a:avLst/>
                </a:prstGeom>
                <a:solidFill>
                  <a:schemeClr val="tx1">
                    <a:alpha val="0"/>
                  </a:schemeClr>
                </a:solidFill>
                <a:ln>
                  <a:noFill/>
                </a:ln>
                <a:effectLst>
                  <a:outerShdw blurRad="342900" dist="50800" dir="5400000" algn="ctr" rotWithShape="0">
                    <a:srgbClr val="000000"/>
                  </a:outerShdw>
                  <a:softEdge rad="635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3600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Bahnschrift SemiBold Condensed" panose="020B0502040204020203" pitchFamily="34" charset="0"/>
                    </a:rPr>
                    <a:t>Gene Variation Plot </a:t>
                  </a:r>
                </a:p>
              </p:txBody>
            </p:sp>
            <p:sp>
              <p:nvSpPr>
                <p:cNvPr id="35" name="Rectangle 34"/>
                <p:cNvSpPr/>
                <p:nvPr/>
              </p:nvSpPr>
              <p:spPr>
                <a:xfrm>
                  <a:off x="2310641" y="1976106"/>
                  <a:ext cx="2664000" cy="457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400"/>
                </a:p>
              </p:txBody>
            </p:sp>
          </p:grpSp>
          <p:sp>
            <p:nvSpPr>
              <p:cNvPr id="25" name="Right Arrow 11">
                <a:extLst>
                  <a:ext uri="{FF2B5EF4-FFF2-40B4-BE49-F238E27FC236}">
                    <a16:creationId xmlns:a16="http://schemas.microsoft.com/office/drawing/2014/main" id="{CE9FC1E5-E1CA-4AFD-A01C-13E409D1BF20}"/>
                  </a:ext>
                </a:extLst>
              </p:cNvPr>
              <p:cNvSpPr/>
              <p:nvPr/>
            </p:nvSpPr>
            <p:spPr>
              <a:xfrm flipH="1">
                <a:off x="3212291" y="5479795"/>
                <a:ext cx="1162937" cy="900283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atin typeface="Bahnschrift SemiLight SemiConde" panose="020B0502040204020203" pitchFamily="34" charset="0"/>
                  </a:rPr>
                  <a:t>Camo</a:t>
                </a:r>
              </a:p>
            </p:txBody>
          </p:sp>
          <p:sp>
            <p:nvSpPr>
              <p:cNvPr id="28" name="Right Arrow 11">
                <a:extLst>
                  <a:ext uri="{FF2B5EF4-FFF2-40B4-BE49-F238E27FC236}">
                    <a16:creationId xmlns:a16="http://schemas.microsoft.com/office/drawing/2014/main" id="{97286A02-7F97-4ED5-9D55-D45144AA92DA}"/>
                  </a:ext>
                </a:extLst>
              </p:cNvPr>
              <p:cNvSpPr/>
              <p:nvPr/>
            </p:nvSpPr>
            <p:spPr>
              <a:xfrm>
                <a:off x="7816772" y="5479795"/>
                <a:ext cx="1162937" cy="900283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atin typeface="Bahnschrift SemiLight SemiConde" panose="020B0502040204020203" pitchFamily="34" charset="0"/>
                  </a:rPr>
                  <a:t>Menu</a:t>
                </a:r>
              </a:p>
            </p:txBody>
          </p:sp>
          <p:sp>
            <p:nvSpPr>
              <p:cNvPr id="30" name="Rounded Rectangle 16">
                <a:extLst>
                  <a:ext uri="{FF2B5EF4-FFF2-40B4-BE49-F238E27FC236}">
                    <a16:creationId xmlns:a16="http://schemas.microsoft.com/office/drawing/2014/main" id="{A6D9C918-978E-4519-8573-E4392ED7F77F}"/>
                  </a:ext>
                </a:extLst>
              </p:cNvPr>
              <p:cNvSpPr/>
              <p:nvPr/>
            </p:nvSpPr>
            <p:spPr>
              <a:xfrm>
                <a:off x="4877834" y="4689186"/>
                <a:ext cx="2436332" cy="908304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29DF40F-4ABB-493E-985B-F7F3B4D73AB4}"/>
                  </a:ext>
                </a:extLst>
              </p:cNvPr>
              <p:cNvSpPr txBox="1"/>
              <p:nvPr/>
            </p:nvSpPr>
            <p:spPr>
              <a:xfrm>
                <a:off x="5026787" y="4790503"/>
                <a:ext cx="2138422" cy="33101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Choose a Gene</a:t>
                </a:r>
              </a:p>
            </p:txBody>
          </p:sp>
          <p:pic>
            <p:nvPicPr>
              <p:cNvPr id="5" name="Graphic 4" descr="DNA with solid fill">
                <a:extLst>
                  <a:ext uri="{FF2B5EF4-FFF2-40B4-BE49-F238E27FC236}">
                    <a16:creationId xmlns:a16="http://schemas.microsoft.com/office/drawing/2014/main" id="{E0A6818B-A7C1-4326-88FE-AC4DF89059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xmlns="" r:embed="rId7"/>
                  </a:ext>
                </a:extLst>
              </a:blip>
              <a:stretch>
                <a:fillRect/>
              </a:stretch>
            </p:blipFill>
            <p:spPr>
              <a:xfrm rot="5400000">
                <a:off x="5909367" y="5075310"/>
                <a:ext cx="387630" cy="432502"/>
              </a:xfrm>
              <a:prstGeom prst="rect">
                <a:avLst/>
              </a:prstGeom>
            </p:spPr>
          </p:pic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5084D6FC-1DC8-43DE-AAC4-A563A369F247}"/>
                  </a:ext>
                </a:extLst>
              </p:cNvPr>
              <p:cNvSpPr txBox="1"/>
              <p:nvPr/>
            </p:nvSpPr>
            <p:spPr>
              <a:xfrm>
                <a:off x="2511617" y="1448608"/>
                <a:ext cx="735001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Shows the range of values of the chosen gene for the first and last generation.</a:t>
                </a:r>
              </a:p>
            </p:txBody>
          </p:sp>
        </p:grpSp>
        <p:sp>
          <p:nvSpPr>
            <p:cNvPr id="16" name="Rounded Rectangle 31">
              <a:extLst>
                <a:ext uri="{FF2B5EF4-FFF2-40B4-BE49-F238E27FC236}">
                  <a16:creationId xmlns:a16="http://schemas.microsoft.com/office/drawing/2014/main" id="{504E6ECB-4077-4A9F-A007-D0F43495C77B}"/>
                </a:ext>
              </a:extLst>
            </p:cNvPr>
            <p:cNvSpPr/>
            <p:nvPr/>
          </p:nvSpPr>
          <p:spPr>
            <a:xfrm>
              <a:off x="2893396" y="1835133"/>
              <a:ext cx="6405208" cy="2651883"/>
            </a:xfrm>
            <a:prstGeom prst="roundRect">
              <a:avLst>
                <a:gd name="adj" fmla="val 0"/>
              </a:avLst>
            </a:prstGeom>
            <a:solidFill>
              <a:srgbClr val="16150D"/>
            </a:solidFill>
            <a:ln w="19050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15130447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</a:extLst>
          </a:blip>
          <a:srcRect l="3983" t="98"/>
          <a:stretch/>
        </p:blipFill>
        <p:spPr>
          <a:xfrm>
            <a:off x="1596000" y="0"/>
            <a:ext cx="9000000" cy="6858000"/>
          </a:xfrm>
          <a:prstGeom prst="rect">
            <a:avLst/>
          </a:prstGeom>
        </p:spPr>
      </p:pic>
      <p:sp>
        <p:nvSpPr>
          <p:cNvPr id="19" name="Frame 18"/>
          <p:cNvSpPr/>
          <p:nvPr/>
        </p:nvSpPr>
        <p:spPr>
          <a:xfrm>
            <a:off x="1595997" y="0"/>
            <a:ext cx="9000000" cy="6876000"/>
          </a:xfrm>
          <a:prstGeom prst="frame">
            <a:avLst>
              <a:gd name="adj1" fmla="val 3386"/>
            </a:avLst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9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282528" y="1316440"/>
            <a:ext cx="7626944" cy="1978000"/>
            <a:chOff x="2282528" y="600160"/>
            <a:chExt cx="7626944" cy="1978000"/>
          </a:xfrm>
        </p:grpSpPr>
        <p:grpSp>
          <p:nvGrpSpPr>
            <p:cNvPr id="38" name="Group 37"/>
            <p:cNvGrpSpPr/>
            <p:nvPr/>
          </p:nvGrpSpPr>
          <p:grpSpPr>
            <a:xfrm>
              <a:off x="2282528" y="600160"/>
              <a:ext cx="7626944" cy="1978000"/>
              <a:chOff x="2512474" y="923600"/>
              <a:chExt cx="7626944" cy="1978000"/>
            </a:xfrm>
          </p:grpSpPr>
          <p:sp>
            <p:nvSpPr>
              <p:cNvPr id="39" name="Rounded Rectangle 38"/>
              <p:cNvSpPr/>
              <p:nvPr/>
            </p:nvSpPr>
            <p:spPr>
              <a:xfrm>
                <a:off x="2512474" y="923600"/>
                <a:ext cx="7626944" cy="1978000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0" name="Rectangle 39"/>
              <p:cNvSpPr/>
              <p:nvPr/>
            </p:nvSpPr>
            <p:spPr>
              <a:xfrm flipH="1">
                <a:off x="2676982" y="1713022"/>
                <a:ext cx="7297929" cy="111542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0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You haven’t downloaded your results!</a:t>
                </a:r>
              </a:p>
            </p:txBody>
          </p:sp>
        </p:grpSp>
        <p:sp>
          <p:nvSpPr>
            <p:cNvPr id="41" name="Rectangle 40"/>
            <p:cNvSpPr/>
            <p:nvPr/>
          </p:nvSpPr>
          <p:spPr>
            <a:xfrm>
              <a:off x="3294929" y="1485829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Rectangle 41"/>
            <p:cNvSpPr/>
            <p:nvPr/>
          </p:nvSpPr>
          <p:spPr>
            <a:xfrm flipH="1">
              <a:off x="3294926" y="623309"/>
              <a:ext cx="5602150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Wait a moment.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365327" y="3915550"/>
            <a:ext cx="3445503" cy="938382"/>
            <a:chOff x="4314296" y="4669474"/>
            <a:chExt cx="2115941" cy="938382"/>
          </a:xfrm>
        </p:grpSpPr>
        <p:sp>
          <p:nvSpPr>
            <p:cNvPr id="27" name="Rounded Rectangle 26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28" name="Rectangle 27"/>
            <p:cNvSpPr/>
            <p:nvPr/>
          </p:nvSpPr>
          <p:spPr>
            <a:xfrm flipH="1">
              <a:off x="4498191" y="4694842"/>
              <a:ext cx="1711778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Exit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2282528" y="3915550"/>
            <a:ext cx="3619930" cy="938382"/>
            <a:chOff x="4314296" y="4669474"/>
            <a:chExt cx="2115941" cy="938382"/>
          </a:xfrm>
        </p:grpSpPr>
        <p:sp>
          <p:nvSpPr>
            <p:cNvPr id="46" name="Rounded Rectangle 45"/>
            <p:cNvSpPr/>
            <p:nvPr/>
          </p:nvSpPr>
          <p:spPr>
            <a:xfrm>
              <a:off x="4314296" y="4669474"/>
              <a:ext cx="2115941" cy="938382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47" name="Rectangle 46"/>
            <p:cNvSpPr/>
            <p:nvPr/>
          </p:nvSpPr>
          <p:spPr>
            <a:xfrm flipH="1">
              <a:off x="4438536" y="4684714"/>
              <a:ext cx="1887374" cy="887646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Download &amp; Exit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5578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4" y="659934"/>
              <a:ext cx="7626944" cy="4270805"/>
              <a:chOff x="2512479" y="850442"/>
              <a:chExt cx="7626944" cy="4270805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2"/>
                <a:ext cx="7626944" cy="4270805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3" y="2784979"/>
                <a:ext cx="6968912" cy="154597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Once you’ve taken your photos you will be able to create a population for your game. Load up </a:t>
                </a:r>
                <a:r>
                  <a:rPr lang="en-GB" sz="2800" dirty="0" err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CamoEvo</a:t>
                </a:r>
                <a: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 and click New Game.</a:t>
                </a:r>
                <a:b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</a:br>
                <a: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/>
                </a:r>
                <a:b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</a:br>
                <a: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Then follow the instructions. </a:t>
                </a:r>
                <a:r>
                  <a:rPr lang="en-GB" sz="28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/>
                </a:r>
                <a:br>
                  <a:rPr lang="en-GB" sz="28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</a:br>
                <a:endParaRPr lang="en-GB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endParaRPr>
              </a:p>
              <a:p>
                <a:pPr algn="ctr"/>
                <a:r>
                  <a:rPr lang="en-GB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	 	</a:t>
                </a:r>
                <a:endParaRPr lang="en-GB" sz="2800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endParaRP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1" y="1758455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ame 1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1" y="772058"/>
              <a:ext cx="560214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5) Starting the Game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3564369" y="5156772"/>
              <a:ext cx="5063250" cy="1152152"/>
              <a:chOff x="3682678" y="5156773"/>
              <a:chExt cx="5063250" cy="1152152"/>
            </a:xfrm>
          </p:grpSpPr>
          <p:sp>
            <p:nvSpPr>
              <p:cNvPr id="11" name="Right Arrow 10"/>
              <p:cNvSpPr/>
              <p:nvPr/>
            </p:nvSpPr>
            <p:spPr>
              <a:xfrm>
                <a:off x="7257642" y="5156773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atin typeface="Bahnschrift SemiLight SemiConde" panose="020B0502040204020203" pitchFamily="34" charset="0"/>
                  </a:rPr>
                  <a:t>Next Page</a:t>
                </a:r>
              </a:p>
            </p:txBody>
          </p:sp>
          <p:sp>
            <p:nvSpPr>
              <p:cNvPr id="12" name="Right Arrow 11"/>
              <p:cNvSpPr/>
              <p:nvPr/>
            </p:nvSpPr>
            <p:spPr>
              <a:xfrm flipH="1">
                <a:off x="3682678" y="5156774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>
                    <a:latin typeface="Bahnschrift SemiLight SemiConde" panose="020B0502040204020203" pitchFamily="34" charset="0"/>
                  </a:rPr>
                  <a:t>Prior </a:t>
                </a:r>
                <a:r>
                  <a:rPr lang="en-GB" dirty="0">
                    <a:latin typeface="Bahnschrift SemiLight SemiConde" panose="020B0502040204020203" pitchFamily="34" charset="0"/>
                  </a:rPr>
                  <a:t>Page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09322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4" y="659934"/>
              <a:ext cx="7626944" cy="4270805"/>
              <a:chOff x="2512479" y="850442"/>
              <a:chExt cx="7626944" cy="4270805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2"/>
                <a:ext cx="7626944" cy="4270805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3" y="2185327"/>
                <a:ext cx="6968912" cy="154597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If you have already created a game, you will be able to load it by clicking </a:t>
                </a:r>
                <a:r>
                  <a:rPr lang="en-GB" sz="24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load game </a:t>
                </a:r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instead of </a:t>
                </a:r>
                <a:r>
                  <a:rPr lang="en-GB" sz="24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new game. </a:t>
                </a:r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Then click on the file you want to load.</a:t>
                </a:r>
                <a:r>
                  <a:rPr lang="en-GB" sz="24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/>
                </a:r>
                <a:br>
                  <a:rPr lang="en-GB" sz="24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</a:br>
                <a:endParaRPr lang="en-GB" sz="1600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endParaRPr>
              </a:p>
              <a:p>
                <a:pPr algn="ctr"/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	 	</a:t>
                </a:r>
                <a:endParaRPr lang="en-GB" sz="2400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endParaRP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1" y="1758455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ame 1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1" y="772058"/>
              <a:ext cx="560214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6) Loading a Game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3564369" y="5156772"/>
              <a:ext cx="5063250" cy="1152152"/>
              <a:chOff x="3682678" y="5156773"/>
              <a:chExt cx="5063250" cy="1152152"/>
            </a:xfrm>
          </p:grpSpPr>
          <p:sp>
            <p:nvSpPr>
              <p:cNvPr id="11" name="Right Arrow 10"/>
              <p:cNvSpPr/>
              <p:nvPr/>
            </p:nvSpPr>
            <p:spPr>
              <a:xfrm>
                <a:off x="7257642" y="5156773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atin typeface="Bahnschrift SemiLight SemiConde" panose="020B0502040204020203" pitchFamily="34" charset="0"/>
                  </a:rPr>
                  <a:t>Next Page</a:t>
                </a:r>
              </a:p>
            </p:txBody>
          </p:sp>
          <p:sp>
            <p:nvSpPr>
              <p:cNvPr id="12" name="Right Arrow 11"/>
              <p:cNvSpPr/>
              <p:nvPr/>
            </p:nvSpPr>
            <p:spPr>
              <a:xfrm flipH="1">
                <a:off x="3682678" y="5156774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>
                    <a:latin typeface="Bahnschrift SemiLight SemiConde" panose="020B0502040204020203" pitchFamily="34" charset="0"/>
                  </a:rPr>
                  <a:t>Prior </a:t>
                </a:r>
                <a:r>
                  <a:rPr lang="en-GB" dirty="0">
                    <a:latin typeface="Bahnschrift SemiLight SemiConde" panose="020B0502040204020203" pitchFamily="34" charset="0"/>
                  </a:rPr>
                  <a:t>Page</a:t>
                </a:r>
              </a:p>
            </p:txBody>
          </p:sp>
        </p:grpSp>
        <p:grpSp>
          <p:nvGrpSpPr>
            <p:cNvPr id="3" name="Group 2"/>
            <p:cNvGrpSpPr/>
            <p:nvPr/>
          </p:nvGrpSpPr>
          <p:grpSpPr>
            <a:xfrm>
              <a:off x="4008704" y="3174447"/>
              <a:ext cx="4061408" cy="1458230"/>
              <a:chOff x="2821643" y="4001777"/>
              <a:chExt cx="6555419" cy="2353693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2821643" y="4001777"/>
                <a:ext cx="6555419" cy="993913"/>
                <a:chOff x="2692103" y="4000394"/>
                <a:chExt cx="6555419" cy="993913"/>
              </a:xfrm>
            </p:grpSpPr>
            <p:grpSp>
              <p:nvGrpSpPr>
                <p:cNvPr id="17" name="Group 16"/>
                <p:cNvGrpSpPr/>
                <p:nvPr/>
              </p:nvGrpSpPr>
              <p:grpSpPr>
                <a:xfrm>
                  <a:off x="2692103" y="4009394"/>
                  <a:ext cx="1390240" cy="980768"/>
                  <a:chOff x="4104431" y="4161682"/>
                  <a:chExt cx="870159" cy="613868"/>
                </a:xfrm>
              </p:grpSpPr>
              <p:sp>
                <p:nvSpPr>
                  <p:cNvPr id="31" name="Freeform 30"/>
                  <p:cNvSpPr/>
                  <p:nvPr/>
                </p:nvSpPr>
                <p:spPr>
                  <a:xfrm>
                    <a:off x="4104431" y="4161682"/>
                    <a:ext cx="870158" cy="602602"/>
                  </a:xfrm>
                  <a:custGeom>
                    <a:avLst/>
                    <a:gdLst>
                      <a:gd name="connsiteX0" fmla="*/ 41444 w 870158"/>
                      <a:gd name="connsiteY0" fmla="*/ 0 h 602602"/>
                      <a:gd name="connsiteX1" fmla="*/ 279049 w 870158"/>
                      <a:gd name="connsiteY1" fmla="*/ 0 h 602602"/>
                      <a:gd name="connsiteX2" fmla="*/ 315201 w 870158"/>
                      <a:gd name="connsiteY2" fmla="*/ 64912 h 602602"/>
                      <a:gd name="connsiteX3" fmla="*/ 780541 w 870158"/>
                      <a:gd name="connsiteY3" fmla="*/ 64912 h 602602"/>
                      <a:gd name="connsiteX4" fmla="*/ 870158 w 870158"/>
                      <a:gd name="connsiteY4" fmla="*/ 154529 h 602602"/>
                      <a:gd name="connsiteX5" fmla="*/ 870158 w 870158"/>
                      <a:gd name="connsiteY5" fmla="*/ 512985 h 602602"/>
                      <a:gd name="connsiteX6" fmla="*/ 780541 w 870158"/>
                      <a:gd name="connsiteY6" fmla="*/ 602602 h 602602"/>
                      <a:gd name="connsiteX7" fmla="*/ 89617 w 870158"/>
                      <a:gd name="connsiteY7" fmla="*/ 602602 h 602602"/>
                      <a:gd name="connsiteX8" fmla="*/ 0 w 870158"/>
                      <a:gd name="connsiteY8" fmla="*/ 512985 h 602602"/>
                      <a:gd name="connsiteX9" fmla="*/ 0 w 870158"/>
                      <a:gd name="connsiteY9" fmla="*/ 372062 h 602602"/>
                      <a:gd name="connsiteX10" fmla="*/ 0 w 870158"/>
                      <a:gd name="connsiteY10" fmla="*/ 154529 h 602602"/>
                      <a:gd name="connsiteX11" fmla="*/ 0 w 870158"/>
                      <a:gd name="connsiteY11" fmla="*/ 74415 h 602602"/>
                      <a:gd name="connsiteX12" fmla="*/ 41444 w 870158"/>
                      <a:gd name="connsiteY12" fmla="*/ 0 h 602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870158" h="602602">
                        <a:moveTo>
                          <a:pt x="41444" y="0"/>
                        </a:moveTo>
                        <a:lnTo>
                          <a:pt x="279049" y="0"/>
                        </a:lnTo>
                        <a:lnTo>
                          <a:pt x="315201" y="64912"/>
                        </a:lnTo>
                        <a:lnTo>
                          <a:pt x="780541" y="64912"/>
                        </a:lnTo>
                        <a:cubicBezTo>
                          <a:pt x="830035" y="64912"/>
                          <a:pt x="870158" y="105035"/>
                          <a:pt x="870158" y="154529"/>
                        </a:cubicBezTo>
                        <a:lnTo>
                          <a:pt x="870158" y="512985"/>
                        </a:lnTo>
                        <a:cubicBezTo>
                          <a:pt x="870158" y="562479"/>
                          <a:pt x="830035" y="602602"/>
                          <a:pt x="780541" y="602602"/>
                        </a:cubicBezTo>
                        <a:lnTo>
                          <a:pt x="89617" y="602602"/>
                        </a:lnTo>
                        <a:cubicBezTo>
                          <a:pt x="40123" y="602602"/>
                          <a:pt x="0" y="562479"/>
                          <a:pt x="0" y="512985"/>
                        </a:cubicBezTo>
                        <a:lnTo>
                          <a:pt x="0" y="372062"/>
                        </a:lnTo>
                        <a:lnTo>
                          <a:pt x="0" y="154529"/>
                        </a:lnTo>
                        <a:lnTo>
                          <a:pt x="0" y="74415"/>
                        </a:lnTo>
                        <a:cubicBezTo>
                          <a:pt x="0" y="33317"/>
                          <a:pt x="18555" y="0"/>
                          <a:pt x="4144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200"/>
                  </a:p>
                </p:txBody>
              </p:sp>
              <p:sp>
                <p:nvSpPr>
                  <p:cNvPr id="32" name="Rounded Rectangle 31"/>
                  <p:cNvSpPr/>
                  <p:nvPr/>
                </p:nvSpPr>
                <p:spPr>
                  <a:xfrm>
                    <a:off x="4104432" y="4316355"/>
                    <a:ext cx="870158" cy="459195"/>
                  </a:xfrm>
                  <a:prstGeom prst="roundRect">
                    <a:avLst/>
                  </a:pr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200" dirty="0"/>
                      <a:t>grassland</a:t>
                    </a:r>
                  </a:p>
                </p:txBody>
              </p:sp>
            </p:grpSp>
            <p:grpSp>
              <p:nvGrpSpPr>
                <p:cNvPr id="18" name="Group 17"/>
                <p:cNvGrpSpPr/>
                <p:nvPr/>
              </p:nvGrpSpPr>
              <p:grpSpPr>
                <a:xfrm>
                  <a:off x="4420759" y="4013539"/>
                  <a:ext cx="1390240" cy="980768"/>
                  <a:chOff x="4104431" y="4161682"/>
                  <a:chExt cx="870159" cy="613868"/>
                </a:xfrm>
              </p:grpSpPr>
              <p:sp>
                <p:nvSpPr>
                  <p:cNvPr id="29" name="Freeform 28"/>
                  <p:cNvSpPr/>
                  <p:nvPr/>
                </p:nvSpPr>
                <p:spPr>
                  <a:xfrm>
                    <a:off x="4104431" y="4161682"/>
                    <a:ext cx="870158" cy="602602"/>
                  </a:xfrm>
                  <a:custGeom>
                    <a:avLst/>
                    <a:gdLst>
                      <a:gd name="connsiteX0" fmla="*/ 41444 w 870158"/>
                      <a:gd name="connsiteY0" fmla="*/ 0 h 602602"/>
                      <a:gd name="connsiteX1" fmla="*/ 279049 w 870158"/>
                      <a:gd name="connsiteY1" fmla="*/ 0 h 602602"/>
                      <a:gd name="connsiteX2" fmla="*/ 315201 w 870158"/>
                      <a:gd name="connsiteY2" fmla="*/ 64912 h 602602"/>
                      <a:gd name="connsiteX3" fmla="*/ 780541 w 870158"/>
                      <a:gd name="connsiteY3" fmla="*/ 64912 h 602602"/>
                      <a:gd name="connsiteX4" fmla="*/ 870158 w 870158"/>
                      <a:gd name="connsiteY4" fmla="*/ 154529 h 602602"/>
                      <a:gd name="connsiteX5" fmla="*/ 870158 w 870158"/>
                      <a:gd name="connsiteY5" fmla="*/ 512985 h 602602"/>
                      <a:gd name="connsiteX6" fmla="*/ 780541 w 870158"/>
                      <a:gd name="connsiteY6" fmla="*/ 602602 h 602602"/>
                      <a:gd name="connsiteX7" fmla="*/ 89617 w 870158"/>
                      <a:gd name="connsiteY7" fmla="*/ 602602 h 602602"/>
                      <a:gd name="connsiteX8" fmla="*/ 0 w 870158"/>
                      <a:gd name="connsiteY8" fmla="*/ 512985 h 602602"/>
                      <a:gd name="connsiteX9" fmla="*/ 0 w 870158"/>
                      <a:gd name="connsiteY9" fmla="*/ 372062 h 602602"/>
                      <a:gd name="connsiteX10" fmla="*/ 0 w 870158"/>
                      <a:gd name="connsiteY10" fmla="*/ 154529 h 602602"/>
                      <a:gd name="connsiteX11" fmla="*/ 0 w 870158"/>
                      <a:gd name="connsiteY11" fmla="*/ 74415 h 602602"/>
                      <a:gd name="connsiteX12" fmla="*/ 41444 w 870158"/>
                      <a:gd name="connsiteY12" fmla="*/ 0 h 602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870158" h="602602">
                        <a:moveTo>
                          <a:pt x="41444" y="0"/>
                        </a:moveTo>
                        <a:lnTo>
                          <a:pt x="279049" y="0"/>
                        </a:lnTo>
                        <a:lnTo>
                          <a:pt x="315201" y="64912"/>
                        </a:lnTo>
                        <a:lnTo>
                          <a:pt x="780541" y="64912"/>
                        </a:lnTo>
                        <a:cubicBezTo>
                          <a:pt x="830035" y="64912"/>
                          <a:pt x="870158" y="105035"/>
                          <a:pt x="870158" y="154529"/>
                        </a:cubicBezTo>
                        <a:lnTo>
                          <a:pt x="870158" y="512985"/>
                        </a:lnTo>
                        <a:cubicBezTo>
                          <a:pt x="870158" y="562479"/>
                          <a:pt x="830035" y="602602"/>
                          <a:pt x="780541" y="602602"/>
                        </a:cubicBezTo>
                        <a:lnTo>
                          <a:pt x="89617" y="602602"/>
                        </a:lnTo>
                        <a:cubicBezTo>
                          <a:pt x="40123" y="602602"/>
                          <a:pt x="0" y="562479"/>
                          <a:pt x="0" y="512985"/>
                        </a:cubicBezTo>
                        <a:lnTo>
                          <a:pt x="0" y="372062"/>
                        </a:lnTo>
                        <a:lnTo>
                          <a:pt x="0" y="154529"/>
                        </a:lnTo>
                        <a:lnTo>
                          <a:pt x="0" y="74415"/>
                        </a:lnTo>
                        <a:cubicBezTo>
                          <a:pt x="0" y="33317"/>
                          <a:pt x="18555" y="0"/>
                          <a:pt x="4144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20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4104432" y="4316355"/>
                    <a:ext cx="870158" cy="459195"/>
                  </a:xfrm>
                  <a:prstGeom prst="roundRect">
                    <a:avLst/>
                  </a:pr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200" dirty="0"/>
                      <a:t>tundra</a:t>
                    </a:r>
                  </a:p>
                </p:txBody>
              </p:sp>
            </p:grpSp>
            <p:grpSp>
              <p:nvGrpSpPr>
                <p:cNvPr id="19" name="Group 18"/>
                <p:cNvGrpSpPr/>
                <p:nvPr/>
              </p:nvGrpSpPr>
              <p:grpSpPr>
                <a:xfrm>
                  <a:off x="6149420" y="4009394"/>
                  <a:ext cx="1390240" cy="980768"/>
                  <a:chOff x="4104431" y="4161682"/>
                  <a:chExt cx="870159" cy="613868"/>
                </a:xfrm>
              </p:grpSpPr>
              <p:sp>
                <p:nvSpPr>
                  <p:cNvPr id="27" name="Freeform 26"/>
                  <p:cNvSpPr/>
                  <p:nvPr/>
                </p:nvSpPr>
                <p:spPr>
                  <a:xfrm>
                    <a:off x="4104431" y="4161682"/>
                    <a:ext cx="870158" cy="602602"/>
                  </a:xfrm>
                  <a:custGeom>
                    <a:avLst/>
                    <a:gdLst>
                      <a:gd name="connsiteX0" fmla="*/ 41444 w 870158"/>
                      <a:gd name="connsiteY0" fmla="*/ 0 h 602602"/>
                      <a:gd name="connsiteX1" fmla="*/ 279049 w 870158"/>
                      <a:gd name="connsiteY1" fmla="*/ 0 h 602602"/>
                      <a:gd name="connsiteX2" fmla="*/ 315201 w 870158"/>
                      <a:gd name="connsiteY2" fmla="*/ 64912 h 602602"/>
                      <a:gd name="connsiteX3" fmla="*/ 780541 w 870158"/>
                      <a:gd name="connsiteY3" fmla="*/ 64912 h 602602"/>
                      <a:gd name="connsiteX4" fmla="*/ 870158 w 870158"/>
                      <a:gd name="connsiteY4" fmla="*/ 154529 h 602602"/>
                      <a:gd name="connsiteX5" fmla="*/ 870158 w 870158"/>
                      <a:gd name="connsiteY5" fmla="*/ 512985 h 602602"/>
                      <a:gd name="connsiteX6" fmla="*/ 780541 w 870158"/>
                      <a:gd name="connsiteY6" fmla="*/ 602602 h 602602"/>
                      <a:gd name="connsiteX7" fmla="*/ 89617 w 870158"/>
                      <a:gd name="connsiteY7" fmla="*/ 602602 h 602602"/>
                      <a:gd name="connsiteX8" fmla="*/ 0 w 870158"/>
                      <a:gd name="connsiteY8" fmla="*/ 512985 h 602602"/>
                      <a:gd name="connsiteX9" fmla="*/ 0 w 870158"/>
                      <a:gd name="connsiteY9" fmla="*/ 372062 h 602602"/>
                      <a:gd name="connsiteX10" fmla="*/ 0 w 870158"/>
                      <a:gd name="connsiteY10" fmla="*/ 154529 h 602602"/>
                      <a:gd name="connsiteX11" fmla="*/ 0 w 870158"/>
                      <a:gd name="connsiteY11" fmla="*/ 74415 h 602602"/>
                      <a:gd name="connsiteX12" fmla="*/ 41444 w 870158"/>
                      <a:gd name="connsiteY12" fmla="*/ 0 h 602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870158" h="602602">
                        <a:moveTo>
                          <a:pt x="41444" y="0"/>
                        </a:moveTo>
                        <a:lnTo>
                          <a:pt x="279049" y="0"/>
                        </a:lnTo>
                        <a:lnTo>
                          <a:pt x="315201" y="64912"/>
                        </a:lnTo>
                        <a:lnTo>
                          <a:pt x="780541" y="64912"/>
                        </a:lnTo>
                        <a:cubicBezTo>
                          <a:pt x="830035" y="64912"/>
                          <a:pt x="870158" y="105035"/>
                          <a:pt x="870158" y="154529"/>
                        </a:cubicBezTo>
                        <a:lnTo>
                          <a:pt x="870158" y="512985"/>
                        </a:lnTo>
                        <a:cubicBezTo>
                          <a:pt x="870158" y="562479"/>
                          <a:pt x="830035" y="602602"/>
                          <a:pt x="780541" y="602602"/>
                        </a:cubicBezTo>
                        <a:lnTo>
                          <a:pt x="89617" y="602602"/>
                        </a:lnTo>
                        <a:cubicBezTo>
                          <a:pt x="40123" y="602602"/>
                          <a:pt x="0" y="562479"/>
                          <a:pt x="0" y="512985"/>
                        </a:cubicBezTo>
                        <a:lnTo>
                          <a:pt x="0" y="372062"/>
                        </a:lnTo>
                        <a:lnTo>
                          <a:pt x="0" y="154529"/>
                        </a:lnTo>
                        <a:lnTo>
                          <a:pt x="0" y="74415"/>
                        </a:lnTo>
                        <a:cubicBezTo>
                          <a:pt x="0" y="33317"/>
                          <a:pt x="18555" y="0"/>
                          <a:pt x="4144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200"/>
                  </a:p>
                </p:txBody>
              </p:sp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4104432" y="4316355"/>
                    <a:ext cx="870158" cy="459195"/>
                  </a:xfrm>
                  <a:prstGeom prst="roundRect">
                    <a:avLst/>
                  </a:pr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200" dirty="0"/>
                      <a:t>frogs</a:t>
                    </a:r>
                  </a:p>
                </p:txBody>
              </p:sp>
            </p:grpSp>
            <p:grpSp>
              <p:nvGrpSpPr>
                <p:cNvPr id="21" name="Group 20"/>
                <p:cNvGrpSpPr/>
                <p:nvPr/>
              </p:nvGrpSpPr>
              <p:grpSpPr>
                <a:xfrm>
                  <a:off x="7857282" y="4000394"/>
                  <a:ext cx="1390240" cy="980768"/>
                  <a:chOff x="4104431" y="4161682"/>
                  <a:chExt cx="870159" cy="613868"/>
                </a:xfrm>
              </p:grpSpPr>
              <p:sp>
                <p:nvSpPr>
                  <p:cNvPr id="24" name="Freeform 23"/>
                  <p:cNvSpPr/>
                  <p:nvPr/>
                </p:nvSpPr>
                <p:spPr>
                  <a:xfrm>
                    <a:off x="4104431" y="4161682"/>
                    <a:ext cx="870158" cy="602602"/>
                  </a:xfrm>
                  <a:custGeom>
                    <a:avLst/>
                    <a:gdLst>
                      <a:gd name="connsiteX0" fmla="*/ 41444 w 870158"/>
                      <a:gd name="connsiteY0" fmla="*/ 0 h 602602"/>
                      <a:gd name="connsiteX1" fmla="*/ 279049 w 870158"/>
                      <a:gd name="connsiteY1" fmla="*/ 0 h 602602"/>
                      <a:gd name="connsiteX2" fmla="*/ 315201 w 870158"/>
                      <a:gd name="connsiteY2" fmla="*/ 64912 h 602602"/>
                      <a:gd name="connsiteX3" fmla="*/ 780541 w 870158"/>
                      <a:gd name="connsiteY3" fmla="*/ 64912 h 602602"/>
                      <a:gd name="connsiteX4" fmla="*/ 870158 w 870158"/>
                      <a:gd name="connsiteY4" fmla="*/ 154529 h 602602"/>
                      <a:gd name="connsiteX5" fmla="*/ 870158 w 870158"/>
                      <a:gd name="connsiteY5" fmla="*/ 512985 h 602602"/>
                      <a:gd name="connsiteX6" fmla="*/ 780541 w 870158"/>
                      <a:gd name="connsiteY6" fmla="*/ 602602 h 602602"/>
                      <a:gd name="connsiteX7" fmla="*/ 89617 w 870158"/>
                      <a:gd name="connsiteY7" fmla="*/ 602602 h 602602"/>
                      <a:gd name="connsiteX8" fmla="*/ 0 w 870158"/>
                      <a:gd name="connsiteY8" fmla="*/ 512985 h 602602"/>
                      <a:gd name="connsiteX9" fmla="*/ 0 w 870158"/>
                      <a:gd name="connsiteY9" fmla="*/ 372062 h 602602"/>
                      <a:gd name="connsiteX10" fmla="*/ 0 w 870158"/>
                      <a:gd name="connsiteY10" fmla="*/ 154529 h 602602"/>
                      <a:gd name="connsiteX11" fmla="*/ 0 w 870158"/>
                      <a:gd name="connsiteY11" fmla="*/ 74415 h 602602"/>
                      <a:gd name="connsiteX12" fmla="*/ 41444 w 870158"/>
                      <a:gd name="connsiteY12" fmla="*/ 0 h 602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870158" h="602602">
                        <a:moveTo>
                          <a:pt x="41444" y="0"/>
                        </a:moveTo>
                        <a:lnTo>
                          <a:pt x="279049" y="0"/>
                        </a:lnTo>
                        <a:lnTo>
                          <a:pt x="315201" y="64912"/>
                        </a:lnTo>
                        <a:lnTo>
                          <a:pt x="780541" y="64912"/>
                        </a:lnTo>
                        <a:cubicBezTo>
                          <a:pt x="830035" y="64912"/>
                          <a:pt x="870158" y="105035"/>
                          <a:pt x="870158" y="154529"/>
                        </a:cubicBezTo>
                        <a:lnTo>
                          <a:pt x="870158" y="512985"/>
                        </a:lnTo>
                        <a:cubicBezTo>
                          <a:pt x="870158" y="562479"/>
                          <a:pt x="830035" y="602602"/>
                          <a:pt x="780541" y="602602"/>
                        </a:cubicBezTo>
                        <a:lnTo>
                          <a:pt x="89617" y="602602"/>
                        </a:lnTo>
                        <a:cubicBezTo>
                          <a:pt x="40123" y="602602"/>
                          <a:pt x="0" y="562479"/>
                          <a:pt x="0" y="512985"/>
                        </a:cubicBezTo>
                        <a:lnTo>
                          <a:pt x="0" y="372062"/>
                        </a:lnTo>
                        <a:lnTo>
                          <a:pt x="0" y="154529"/>
                        </a:lnTo>
                        <a:lnTo>
                          <a:pt x="0" y="74415"/>
                        </a:lnTo>
                        <a:cubicBezTo>
                          <a:pt x="0" y="33317"/>
                          <a:pt x="18555" y="0"/>
                          <a:pt x="4144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200"/>
                  </a:p>
                </p:txBody>
              </p:sp>
              <p:sp>
                <p:nvSpPr>
                  <p:cNvPr id="25" name="Rounded Rectangle 24"/>
                  <p:cNvSpPr/>
                  <p:nvPr/>
                </p:nvSpPr>
                <p:spPr>
                  <a:xfrm>
                    <a:off x="4104432" y="4316355"/>
                    <a:ext cx="870158" cy="459195"/>
                  </a:xfrm>
                  <a:prstGeom prst="roundRect">
                    <a:avLst/>
                  </a:pr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200" dirty="0" err="1"/>
                      <a:t>mothLand</a:t>
                    </a:r>
                    <a:endParaRPr lang="en-GB" sz="1200" dirty="0"/>
                  </a:p>
                </p:txBody>
              </p:sp>
            </p:grpSp>
          </p:grpSp>
          <p:grpSp>
            <p:nvGrpSpPr>
              <p:cNvPr id="33" name="Group 32"/>
              <p:cNvGrpSpPr/>
              <p:nvPr/>
            </p:nvGrpSpPr>
            <p:grpSpPr>
              <a:xfrm>
                <a:off x="2821643" y="5361557"/>
                <a:ext cx="6555419" cy="993913"/>
                <a:chOff x="2692103" y="4000394"/>
                <a:chExt cx="6555419" cy="993913"/>
              </a:xfrm>
            </p:grpSpPr>
            <p:grpSp>
              <p:nvGrpSpPr>
                <p:cNvPr id="34" name="Group 33"/>
                <p:cNvGrpSpPr/>
                <p:nvPr/>
              </p:nvGrpSpPr>
              <p:grpSpPr>
                <a:xfrm>
                  <a:off x="2692103" y="4009394"/>
                  <a:ext cx="1390240" cy="980768"/>
                  <a:chOff x="4104431" y="4161682"/>
                  <a:chExt cx="870159" cy="613868"/>
                </a:xfrm>
              </p:grpSpPr>
              <p:sp>
                <p:nvSpPr>
                  <p:cNvPr id="44" name="Freeform 43"/>
                  <p:cNvSpPr/>
                  <p:nvPr/>
                </p:nvSpPr>
                <p:spPr>
                  <a:xfrm>
                    <a:off x="4104431" y="4161682"/>
                    <a:ext cx="870158" cy="602602"/>
                  </a:xfrm>
                  <a:custGeom>
                    <a:avLst/>
                    <a:gdLst>
                      <a:gd name="connsiteX0" fmla="*/ 41444 w 870158"/>
                      <a:gd name="connsiteY0" fmla="*/ 0 h 602602"/>
                      <a:gd name="connsiteX1" fmla="*/ 279049 w 870158"/>
                      <a:gd name="connsiteY1" fmla="*/ 0 h 602602"/>
                      <a:gd name="connsiteX2" fmla="*/ 315201 w 870158"/>
                      <a:gd name="connsiteY2" fmla="*/ 64912 h 602602"/>
                      <a:gd name="connsiteX3" fmla="*/ 780541 w 870158"/>
                      <a:gd name="connsiteY3" fmla="*/ 64912 h 602602"/>
                      <a:gd name="connsiteX4" fmla="*/ 870158 w 870158"/>
                      <a:gd name="connsiteY4" fmla="*/ 154529 h 602602"/>
                      <a:gd name="connsiteX5" fmla="*/ 870158 w 870158"/>
                      <a:gd name="connsiteY5" fmla="*/ 512985 h 602602"/>
                      <a:gd name="connsiteX6" fmla="*/ 780541 w 870158"/>
                      <a:gd name="connsiteY6" fmla="*/ 602602 h 602602"/>
                      <a:gd name="connsiteX7" fmla="*/ 89617 w 870158"/>
                      <a:gd name="connsiteY7" fmla="*/ 602602 h 602602"/>
                      <a:gd name="connsiteX8" fmla="*/ 0 w 870158"/>
                      <a:gd name="connsiteY8" fmla="*/ 512985 h 602602"/>
                      <a:gd name="connsiteX9" fmla="*/ 0 w 870158"/>
                      <a:gd name="connsiteY9" fmla="*/ 372062 h 602602"/>
                      <a:gd name="connsiteX10" fmla="*/ 0 w 870158"/>
                      <a:gd name="connsiteY10" fmla="*/ 154529 h 602602"/>
                      <a:gd name="connsiteX11" fmla="*/ 0 w 870158"/>
                      <a:gd name="connsiteY11" fmla="*/ 74415 h 602602"/>
                      <a:gd name="connsiteX12" fmla="*/ 41444 w 870158"/>
                      <a:gd name="connsiteY12" fmla="*/ 0 h 602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870158" h="602602">
                        <a:moveTo>
                          <a:pt x="41444" y="0"/>
                        </a:moveTo>
                        <a:lnTo>
                          <a:pt x="279049" y="0"/>
                        </a:lnTo>
                        <a:lnTo>
                          <a:pt x="315201" y="64912"/>
                        </a:lnTo>
                        <a:lnTo>
                          <a:pt x="780541" y="64912"/>
                        </a:lnTo>
                        <a:cubicBezTo>
                          <a:pt x="830035" y="64912"/>
                          <a:pt x="870158" y="105035"/>
                          <a:pt x="870158" y="154529"/>
                        </a:cubicBezTo>
                        <a:lnTo>
                          <a:pt x="870158" y="512985"/>
                        </a:lnTo>
                        <a:cubicBezTo>
                          <a:pt x="870158" y="562479"/>
                          <a:pt x="830035" y="602602"/>
                          <a:pt x="780541" y="602602"/>
                        </a:cubicBezTo>
                        <a:lnTo>
                          <a:pt x="89617" y="602602"/>
                        </a:lnTo>
                        <a:cubicBezTo>
                          <a:pt x="40123" y="602602"/>
                          <a:pt x="0" y="562479"/>
                          <a:pt x="0" y="512985"/>
                        </a:cubicBezTo>
                        <a:lnTo>
                          <a:pt x="0" y="372062"/>
                        </a:lnTo>
                        <a:lnTo>
                          <a:pt x="0" y="154529"/>
                        </a:lnTo>
                        <a:lnTo>
                          <a:pt x="0" y="74415"/>
                        </a:lnTo>
                        <a:cubicBezTo>
                          <a:pt x="0" y="33317"/>
                          <a:pt x="18555" y="0"/>
                          <a:pt x="4144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200"/>
                  </a:p>
                </p:txBody>
              </p:sp>
              <p:sp>
                <p:nvSpPr>
                  <p:cNvPr id="45" name="Rounded Rectangle 44"/>
                  <p:cNvSpPr/>
                  <p:nvPr/>
                </p:nvSpPr>
                <p:spPr>
                  <a:xfrm>
                    <a:off x="4104432" y="4316355"/>
                    <a:ext cx="870158" cy="459195"/>
                  </a:xfrm>
                  <a:prstGeom prst="roundRect">
                    <a:avLst/>
                  </a:pr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200" dirty="0">
                        <a:solidFill>
                          <a:srgbClr val="FF0000"/>
                        </a:solidFill>
                      </a:rPr>
                      <a:t>empty</a:t>
                    </a:r>
                  </a:p>
                </p:txBody>
              </p:sp>
            </p:grpSp>
            <p:grpSp>
              <p:nvGrpSpPr>
                <p:cNvPr id="35" name="Group 34"/>
                <p:cNvGrpSpPr/>
                <p:nvPr/>
              </p:nvGrpSpPr>
              <p:grpSpPr>
                <a:xfrm>
                  <a:off x="4420759" y="4013539"/>
                  <a:ext cx="1390240" cy="980768"/>
                  <a:chOff x="4104431" y="4161682"/>
                  <a:chExt cx="870159" cy="613868"/>
                </a:xfrm>
              </p:grpSpPr>
              <p:sp>
                <p:nvSpPr>
                  <p:cNvPr id="42" name="Freeform 41"/>
                  <p:cNvSpPr/>
                  <p:nvPr/>
                </p:nvSpPr>
                <p:spPr>
                  <a:xfrm>
                    <a:off x="4104431" y="4161682"/>
                    <a:ext cx="870158" cy="602602"/>
                  </a:xfrm>
                  <a:custGeom>
                    <a:avLst/>
                    <a:gdLst>
                      <a:gd name="connsiteX0" fmla="*/ 41444 w 870158"/>
                      <a:gd name="connsiteY0" fmla="*/ 0 h 602602"/>
                      <a:gd name="connsiteX1" fmla="*/ 279049 w 870158"/>
                      <a:gd name="connsiteY1" fmla="*/ 0 h 602602"/>
                      <a:gd name="connsiteX2" fmla="*/ 315201 w 870158"/>
                      <a:gd name="connsiteY2" fmla="*/ 64912 h 602602"/>
                      <a:gd name="connsiteX3" fmla="*/ 780541 w 870158"/>
                      <a:gd name="connsiteY3" fmla="*/ 64912 h 602602"/>
                      <a:gd name="connsiteX4" fmla="*/ 870158 w 870158"/>
                      <a:gd name="connsiteY4" fmla="*/ 154529 h 602602"/>
                      <a:gd name="connsiteX5" fmla="*/ 870158 w 870158"/>
                      <a:gd name="connsiteY5" fmla="*/ 512985 h 602602"/>
                      <a:gd name="connsiteX6" fmla="*/ 780541 w 870158"/>
                      <a:gd name="connsiteY6" fmla="*/ 602602 h 602602"/>
                      <a:gd name="connsiteX7" fmla="*/ 89617 w 870158"/>
                      <a:gd name="connsiteY7" fmla="*/ 602602 h 602602"/>
                      <a:gd name="connsiteX8" fmla="*/ 0 w 870158"/>
                      <a:gd name="connsiteY8" fmla="*/ 512985 h 602602"/>
                      <a:gd name="connsiteX9" fmla="*/ 0 w 870158"/>
                      <a:gd name="connsiteY9" fmla="*/ 372062 h 602602"/>
                      <a:gd name="connsiteX10" fmla="*/ 0 w 870158"/>
                      <a:gd name="connsiteY10" fmla="*/ 154529 h 602602"/>
                      <a:gd name="connsiteX11" fmla="*/ 0 w 870158"/>
                      <a:gd name="connsiteY11" fmla="*/ 74415 h 602602"/>
                      <a:gd name="connsiteX12" fmla="*/ 41444 w 870158"/>
                      <a:gd name="connsiteY12" fmla="*/ 0 h 602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870158" h="602602">
                        <a:moveTo>
                          <a:pt x="41444" y="0"/>
                        </a:moveTo>
                        <a:lnTo>
                          <a:pt x="279049" y="0"/>
                        </a:lnTo>
                        <a:lnTo>
                          <a:pt x="315201" y="64912"/>
                        </a:lnTo>
                        <a:lnTo>
                          <a:pt x="780541" y="64912"/>
                        </a:lnTo>
                        <a:cubicBezTo>
                          <a:pt x="830035" y="64912"/>
                          <a:pt x="870158" y="105035"/>
                          <a:pt x="870158" y="154529"/>
                        </a:cubicBezTo>
                        <a:lnTo>
                          <a:pt x="870158" y="512985"/>
                        </a:lnTo>
                        <a:cubicBezTo>
                          <a:pt x="870158" y="562479"/>
                          <a:pt x="830035" y="602602"/>
                          <a:pt x="780541" y="602602"/>
                        </a:cubicBezTo>
                        <a:lnTo>
                          <a:pt x="89617" y="602602"/>
                        </a:lnTo>
                        <a:cubicBezTo>
                          <a:pt x="40123" y="602602"/>
                          <a:pt x="0" y="562479"/>
                          <a:pt x="0" y="512985"/>
                        </a:cubicBezTo>
                        <a:lnTo>
                          <a:pt x="0" y="372062"/>
                        </a:lnTo>
                        <a:lnTo>
                          <a:pt x="0" y="154529"/>
                        </a:lnTo>
                        <a:lnTo>
                          <a:pt x="0" y="74415"/>
                        </a:lnTo>
                        <a:cubicBezTo>
                          <a:pt x="0" y="33317"/>
                          <a:pt x="18555" y="0"/>
                          <a:pt x="4144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200"/>
                  </a:p>
                </p:txBody>
              </p:sp>
              <p:sp>
                <p:nvSpPr>
                  <p:cNvPr id="43" name="Rounded Rectangle 42"/>
                  <p:cNvSpPr/>
                  <p:nvPr/>
                </p:nvSpPr>
                <p:spPr>
                  <a:xfrm>
                    <a:off x="4104432" y="4316355"/>
                    <a:ext cx="870158" cy="459195"/>
                  </a:xfrm>
                  <a:prstGeom prst="roundRect">
                    <a:avLst/>
                  </a:pr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200" dirty="0">
                        <a:solidFill>
                          <a:srgbClr val="FF0000"/>
                        </a:solidFill>
                      </a:rPr>
                      <a:t>empty</a:t>
                    </a:r>
                  </a:p>
                </p:txBody>
              </p:sp>
            </p:grpSp>
            <p:grpSp>
              <p:nvGrpSpPr>
                <p:cNvPr id="36" name="Group 35"/>
                <p:cNvGrpSpPr/>
                <p:nvPr/>
              </p:nvGrpSpPr>
              <p:grpSpPr>
                <a:xfrm>
                  <a:off x="6149420" y="4009394"/>
                  <a:ext cx="1390240" cy="980768"/>
                  <a:chOff x="4104431" y="4161682"/>
                  <a:chExt cx="870159" cy="613868"/>
                </a:xfrm>
              </p:grpSpPr>
              <p:sp>
                <p:nvSpPr>
                  <p:cNvPr id="40" name="Freeform 39"/>
                  <p:cNvSpPr/>
                  <p:nvPr/>
                </p:nvSpPr>
                <p:spPr>
                  <a:xfrm>
                    <a:off x="4104431" y="4161682"/>
                    <a:ext cx="870158" cy="602602"/>
                  </a:xfrm>
                  <a:custGeom>
                    <a:avLst/>
                    <a:gdLst>
                      <a:gd name="connsiteX0" fmla="*/ 41444 w 870158"/>
                      <a:gd name="connsiteY0" fmla="*/ 0 h 602602"/>
                      <a:gd name="connsiteX1" fmla="*/ 279049 w 870158"/>
                      <a:gd name="connsiteY1" fmla="*/ 0 h 602602"/>
                      <a:gd name="connsiteX2" fmla="*/ 315201 w 870158"/>
                      <a:gd name="connsiteY2" fmla="*/ 64912 h 602602"/>
                      <a:gd name="connsiteX3" fmla="*/ 780541 w 870158"/>
                      <a:gd name="connsiteY3" fmla="*/ 64912 h 602602"/>
                      <a:gd name="connsiteX4" fmla="*/ 870158 w 870158"/>
                      <a:gd name="connsiteY4" fmla="*/ 154529 h 602602"/>
                      <a:gd name="connsiteX5" fmla="*/ 870158 w 870158"/>
                      <a:gd name="connsiteY5" fmla="*/ 512985 h 602602"/>
                      <a:gd name="connsiteX6" fmla="*/ 780541 w 870158"/>
                      <a:gd name="connsiteY6" fmla="*/ 602602 h 602602"/>
                      <a:gd name="connsiteX7" fmla="*/ 89617 w 870158"/>
                      <a:gd name="connsiteY7" fmla="*/ 602602 h 602602"/>
                      <a:gd name="connsiteX8" fmla="*/ 0 w 870158"/>
                      <a:gd name="connsiteY8" fmla="*/ 512985 h 602602"/>
                      <a:gd name="connsiteX9" fmla="*/ 0 w 870158"/>
                      <a:gd name="connsiteY9" fmla="*/ 372062 h 602602"/>
                      <a:gd name="connsiteX10" fmla="*/ 0 w 870158"/>
                      <a:gd name="connsiteY10" fmla="*/ 154529 h 602602"/>
                      <a:gd name="connsiteX11" fmla="*/ 0 w 870158"/>
                      <a:gd name="connsiteY11" fmla="*/ 74415 h 602602"/>
                      <a:gd name="connsiteX12" fmla="*/ 41444 w 870158"/>
                      <a:gd name="connsiteY12" fmla="*/ 0 h 602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870158" h="602602">
                        <a:moveTo>
                          <a:pt x="41444" y="0"/>
                        </a:moveTo>
                        <a:lnTo>
                          <a:pt x="279049" y="0"/>
                        </a:lnTo>
                        <a:lnTo>
                          <a:pt x="315201" y="64912"/>
                        </a:lnTo>
                        <a:lnTo>
                          <a:pt x="780541" y="64912"/>
                        </a:lnTo>
                        <a:cubicBezTo>
                          <a:pt x="830035" y="64912"/>
                          <a:pt x="870158" y="105035"/>
                          <a:pt x="870158" y="154529"/>
                        </a:cubicBezTo>
                        <a:lnTo>
                          <a:pt x="870158" y="512985"/>
                        </a:lnTo>
                        <a:cubicBezTo>
                          <a:pt x="870158" y="562479"/>
                          <a:pt x="830035" y="602602"/>
                          <a:pt x="780541" y="602602"/>
                        </a:cubicBezTo>
                        <a:lnTo>
                          <a:pt x="89617" y="602602"/>
                        </a:lnTo>
                        <a:cubicBezTo>
                          <a:pt x="40123" y="602602"/>
                          <a:pt x="0" y="562479"/>
                          <a:pt x="0" y="512985"/>
                        </a:cubicBezTo>
                        <a:lnTo>
                          <a:pt x="0" y="372062"/>
                        </a:lnTo>
                        <a:lnTo>
                          <a:pt x="0" y="154529"/>
                        </a:lnTo>
                        <a:lnTo>
                          <a:pt x="0" y="74415"/>
                        </a:lnTo>
                        <a:cubicBezTo>
                          <a:pt x="0" y="33317"/>
                          <a:pt x="18555" y="0"/>
                          <a:pt x="4144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200"/>
                  </a:p>
                </p:txBody>
              </p:sp>
              <p:sp>
                <p:nvSpPr>
                  <p:cNvPr id="41" name="Rounded Rectangle 40"/>
                  <p:cNvSpPr/>
                  <p:nvPr/>
                </p:nvSpPr>
                <p:spPr>
                  <a:xfrm>
                    <a:off x="4104432" y="4316355"/>
                    <a:ext cx="870158" cy="459195"/>
                  </a:xfrm>
                  <a:prstGeom prst="roundRect">
                    <a:avLst/>
                  </a:pr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200" dirty="0">
                        <a:solidFill>
                          <a:srgbClr val="FF0000"/>
                        </a:solidFill>
                      </a:rPr>
                      <a:t>empty</a:t>
                    </a:r>
                  </a:p>
                </p:txBody>
              </p:sp>
            </p:grpSp>
            <p:grpSp>
              <p:nvGrpSpPr>
                <p:cNvPr id="37" name="Group 36"/>
                <p:cNvGrpSpPr/>
                <p:nvPr/>
              </p:nvGrpSpPr>
              <p:grpSpPr>
                <a:xfrm>
                  <a:off x="7857282" y="4000394"/>
                  <a:ext cx="1390240" cy="980768"/>
                  <a:chOff x="4104431" y="4161682"/>
                  <a:chExt cx="870159" cy="613868"/>
                </a:xfrm>
              </p:grpSpPr>
              <p:sp>
                <p:nvSpPr>
                  <p:cNvPr id="38" name="Freeform 37"/>
                  <p:cNvSpPr/>
                  <p:nvPr/>
                </p:nvSpPr>
                <p:spPr>
                  <a:xfrm>
                    <a:off x="4104431" y="4161682"/>
                    <a:ext cx="870158" cy="602602"/>
                  </a:xfrm>
                  <a:custGeom>
                    <a:avLst/>
                    <a:gdLst>
                      <a:gd name="connsiteX0" fmla="*/ 41444 w 870158"/>
                      <a:gd name="connsiteY0" fmla="*/ 0 h 602602"/>
                      <a:gd name="connsiteX1" fmla="*/ 279049 w 870158"/>
                      <a:gd name="connsiteY1" fmla="*/ 0 h 602602"/>
                      <a:gd name="connsiteX2" fmla="*/ 315201 w 870158"/>
                      <a:gd name="connsiteY2" fmla="*/ 64912 h 602602"/>
                      <a:gd name="connsiteX3" fmla="*/ 780541 w 870158"/>
                      <a:gd name="connsiteY3" fmla="*/ 64912 h 602602"/>
                      <a:gd name="connsiteX4" fmla="*/ 870158 w 870158"/>
                      <a:gd name="connsiteY4" fmla="*/ 154529 h 602602"/>
                      <a:gd name="connsiteX5" fmla="*/ 870158 w 870158"/>
                      <a:gd name="connsiteY5" fmla="*/ 512985 h 602602"/>
                      <a:gd name="connsiteX6" fmla="*/ 780541 w 870158"/>
                      <a:gd name="connsiteY6" fmla="*/ 602602 h 602602"/>
                      <a:gd name="connsiteX7" fmla="*/ 89617 w 870158"/>
                      <a:gd name="connsiteY7" fmla="*/ 602602 h 602602"/>
                      <a:gd name="connsiteX8" fmla="*/ 0 w 870158"/>
                      <a:gd name="connsiteY8" fmla="*/ 512985 h 602602"/>
                      <a:gd name="connsiteX9" fmla="*/ 0 w 870158"/>
                      <a:gd name="connsiteY9" fmla="*/ 372062 h 602602"/>
                      <a:gd name="connsiteX10" fmla="*/ 0 w 870158"/>
                      <a:gd name="connsiteY10" fmla="*/ 154529 h 602602"/>
                      <a:gd name="connsiteX11" fmla="*/ 0 w 870158"/>
                      <a:gd name="connsiteY11" fmla="*/ 74415 h 602602"/>
                      <a:gd name="connsiteX12" fmla="*/ 41444 w 870158"/>
                      <a:gd name="connsiteY12" fmla="*/ 0 h 602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870158" h="602602">
                        <a:moveTo>
                          <a:pt x="41444" y="0"/>
                        </a:moveTo>
                        <a:lnTo>
                          <a:pt x="279049" y="0"/>
                        </a:lnTo>
                        <a:lnTo>
                          <a:pt x="315201" y="64912"/>
                        </a:lnTo>
                        <a:lnTo>
                          <a:pt x="780541" y="64912"/>
                        </a:lnTo>
                        <a:cubicBezTo>
                          <a:pt x="830035" y="64912"/>
                          <a:pt x="870158" y="105035"/>
                          <a:pt x="870158" y="154529"/>
                        </a:cubicBezTo>
                        <a:lnTo>
                          <a:pt x="870158" y="512985"/>
                        </a:lnTo>
                        <a:cubicBezTo>
                          <a:pt x="870158" y="562479"/>
                          <a:pt x="830035" y="602602"/>
                          <a:pt x="780541" y="602602"/>
                        </a:cubicBezTo>
                        <a:lnTo>
                          <a:pt x="89617" y="602602"/>
                        </a:lnTo>
                        <a:cubicBezTo>
                          <a:pt x="40123" y="602602"/>
                          <a:pt x="0" y="562479"/>
                          <a:pt x="0" y="512985"/>
                        </a:cubicBezTo>
                        <a:lnTo>
                          <a:pt x="0" y="372062"/>
                        </a:lnTo>
                        <a:lnTo>
                          <a:pt x="0" y="154529"/>
                        </a:lnTo>
                        <a:lnTo>
                          <a:pt x="0" y="74415"/>
                        </a:lnTo>
                        <a:cubicBezTo>
                          <a:pt x="0" y="33317"/>
                          <a:pt x="18555" y="0"/>
                          <a:pt x="4144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200"/>
                  </a:p>
                </p:txBody>
              </p:sp>
              <p:sp>
                <p:nvSpPr>
                  <p:cNvPr id="39" name="Rounded Rectangle 38"/>
                  <p:cNvSpPr/>
                  <p:nvPr/>
                </p:nvSpPr>
                <p:spPr>
                  <a:xfrm>
                    <a:off x="4104432" y="4316355"/>
                    <a:ext cx="870158" cy="459195"/>
                  </a:xfrm>
                  <a:prstGeom prst="roundRect">
                    <a:avLst/>
                  </a:prstGeom>
                  <a:solidFill>
                    <a:schemeClr val="tx1"/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200" dirty="0">
                        <a:solidFill>
                          <a:srgbClr val="FF0000"/>
                        </a:solidFill>
                      </a:rPr>
                      <a:t>empty</a:t>
                    </a:r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1018931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2282524" y="659934"/>
              <a:ext cx="7626944" cy="4270805"/>
              <a:chOff x="2512479" y="850442"/>
              <a:chExt cx="7626944" cy="4270805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2512479" y="850442"/>
                <a:ext cx="7626944" cy="4270805"/>
              </a:xfrm>
              <a:prstGeom prst="roundRect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3" name="Rectangle 22"/>
              <p:cNvSpPr/>
              <p:nvPr/>
            </p:nvSpPr>
            <p:spPr>
              <a:xfrm flipH="1">
                <a:off x="2841491" y="1960879"/>
                <a:ext cx="6968912" cy="1545971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ln>
                <a:noFill/>
              </a:ln>
              <a:effectLst>
                <a:outerShdw blurRad="342900" dist="50800" dir="5400000" algn="ctr" rotWithShape="0">
                  <a:srgbClr val="000000"/>
                </a:outerShdw>
                <a:softEdge rad="63500"/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Once you have created or loaded a game to play you will be presented with the following screen:</a:t>
                </a:r>
                <a:r>
                  <a:rPr lang="en-GB" sz="24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/>
                </a:r>
                <a:br>
                  <a:rPr lang="en-GB" sz="240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</a:br>
                <a:endParaRPr lang="en-GB" sz="1600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endParaRPr>
              </a:p>
              <a:p>
                <a:pPr algn="ctr"/>
                <a:r>
                  <a:rPr lang="en-GB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Bahnschrift SemiBold Condensed" panose="020B0502040204020203" pitchFamily="34" charset="0"/>
                  </a:rPr>
                  <a:t>	 	</a:t>
                </a:r>
                <a:endParaRPr lang="en-GB" sz="2400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endParaRP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294921" y="1758455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ame 1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1" y="772058"/>
              <a:ext cx="560214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7) Playing the Game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3564369" y="5156772"/>
              <a:ext cx="5063250" cy="1152152"/>
              <a:chOff x="3682678" y="5156773"/>
              <a:chExt cx="5063250" cy="1152152"/>
            </a:xfrm>
          </p:grpSpPr>
          <p:sp>
            <p:nvSpPr>
              <p:cNvPr id="11" name="Right Arrow 10"/>
              <p:cNvSpPr/>
              <p:nvPr/>
            </p:nvSpPr>
            <p:spPr>
              <a:xfrm>
                <a:off x="7257642" y="5156773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atin typeface="Bahnschrift SemiLight SemiConde" panose="020B0502040204020203" pitchFamily="34" charset="0"/>
                  </a:rPr>
                  <a:t>Next Page</a:t>
                </a:r>
              </a:p>
            </p:txBody>
          </p:sp>
          <p:sp>
            <p:nvSpPr>
              <p:cNvPr id="12" name="Right Arrow 11"/>
              <p:cNvSpPr/>
              <p:nvPr/>
            </p:nvSpPr>
            <p:spPr>
              <a:xfrm flipH="1">
                <a:off x="3682678" y="5156774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>
                    <a:latin typeface="Bahnschrift SemiLight SemiConde" panose="020B0502040204020203" pitchFamily="34" charset="0"/>
                  </a:rPr>
                  <a:t>Prior </a:t>
                </a:r>
                <a:r>
                  <a:rPr lang="en-GB" dirty="0">
                    <a:latin typeface="Bahnschrift SemiLight SemiConde" panose="020B0502040204020203" pitchFamily="34" charset="0"/>
                  </a:rPr>
                  <a:t>Page</a:t>
                </a:r>
              </a:p>
            </p:txBody>
          </p:sp>
        </p:grp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904309" y="2758057"/>
              <a:ext cx="2383365" cy="1822194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095745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1595997" y="0"/>
            <a:ext cx="9000003" cy="6876000"/>
            <a:chOff x="1595997" y="0"/>
            <a:chExt cx="9000003" cy="6876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 numberOfShades="6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 l="3983" t="98"/>
            <a:stretch/>
          </p:blipFill>
          <p:spPr>
            <a:xfrm>
              <a:off x="1596000" y="0"/>
              <a:ext cx="9000000" cy="6858000"/>
            </a:xfrm>
            <a:prstGeom prst="rect">
              <a:avLst/>
            </a:prstGeom>
          </p:spPr>
        </p:pic>
        <p:sp>
          <p:nvSpPr>
            <p:cNvPr id="22" name="Rounded Rectangle 21"/>
            <p:cNvSpPr/>
            <p:nvPr/>
          </p:nvSpPr>
          <p:spPr>
            <a:xfrm>
              <a:off x="2282524" y="659934"/>
              <a:ext cx="7626944" cy="4270805"/>
            </a:xfrm>
            <a:prstGeom prst="roundRect">
              <a:avLst/>
            </a:prstGeom>
            <a:solidFill>
              <a:srgbClr val="16150D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294921" y="1758455"/>
              <a:ext cx="560214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ame 13"/>
            <p:cNvSpPr/>
            <p:nvPr/>
          </p:nvSpPr>
          <p:spPr>
            <a:xfrm>
              <a:off x="1595997" y="0"/>
              <a:ext cx="9000000" cy="6876000"/>
            </a:xfrm>
            <a:prstGeom prst="frame">
              <a:avLst>
                <a:gd name="adj1" fmla="val 3386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  <a14:imgEffect>
                          <a14:brightnessContrast bright="-29000" contrast="1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flipH="1">
              <a:off x="3294921" y="772058"/>
              <a:ext cx="5602147" cy="875562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5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8) How to Play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3564369" y="5156772"/>
              <a:ext cx="5063250" cy="1152152"/>
              <a:chOff x="3682678" y="5156773"/>
              <a:chExt cx="5063250" cy="1152152"/>
            </a:xfrm>
          </p:grpSpPr>
          <p:sp>
            <p:nvSpPr>
              <p:cNvPr id="11" name="Right Arrow 10"/>
              <p:cNvSpPr/>
              <p:nvPr/>
            </p:nvSpPr>
            <p:spPr>
              <a:xfrm>
                <a:off x="7257642" y="5156773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atin typeface="Bahnschrift SemiLight SemiConde" panose="020B0502040204020203" pitchFamily="34" charset="0"/>
                  </a:rPr>
                  <a:t>Next Page</a:t>
                </a:r>
              </a:p>
            </p:txBody>
          </p:sp>
          <p:sp>
            <p:nvSpPr>
              <p:cNvPr id="12" name="Right Arrow 11"/>
              <p:cNvSpPr/>
              <p:nvPr/>
            </p:nvSpPr>
            <p:spPr>
              <a:xfrm flipH="1">
                <a:off x="3682678" y="5156774"/>
                <a:ext cx="1488286" cy="1152151"/>
              </a:xfrm>
              <a:prstGeom prst="rightArrow">
                <a:avLst/>
              </a:prstGeom>
              <a:solidFill>
                <a:srgbClr val="16150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>
                    <a:latin typeface="Bahnschrift SemiLight SemiConde" panose="020B0502040204020203" pitchFamily="34" charset="0"/>
                  </a:rPr>
                  <a:t>Prior </a:t>
                </a:r>
                <a:r>
                  <a:rPr lang="en-GB" dirty="0">
                    <a:latin typeface="Bahnschrift SemiLight SemiConde" panose="020B0502040204020203" pitchFamily="34" charset="0"/>
                  </a:rPr>
                  <a:t>Page</a:t>
                </a:r>
              </a:p>
            </p:txBody>
          </p:sp>
        </p:grpSp>
        <p:pic>
          <p:nvPicPr>
            <p:cNvPr id="27" name="Picture 26"/>
            <p:cNvPicPr>
              <a:picLocks noChangeAspect="1"/>
            </p:cNvPicPr>
            <p:nvPr/>
          </p:nvPicPr>
          <p:blipFill rotWithShape="1">
            <a:blip r:embed="rId6"/>
            <a:srcRect l="1242" t="15429" r="7350" b="11659"/>
            <a:stretch/>
          </p:blipFill>
          <p:spPr>
            <a:xfrm>
              <a:off x="3919056" y="2030207"/>
              <a:ext cx="4074652" cy="2484879"/>
            </a:xfrm>
            <a:prstGeom prst="rect">
              <a:avLst/>
            </a:prstGeom>
          </p:spPr>
        </p:pic>
        <p:sp>
          <p:nvSpPr>
            <p:cNvPr id="8" name="Rounded Rectangle 7"/>
            <p:cNvSpPr/>
            <p:nvPr/>
          </p:nvSpPr>
          <p:spPr>
            <a:xfrm>
              <a:off x="3919053" y="2017521"/>
              <a:ext cx="2402048" cy="1075325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Rectangle 24"/>
            <p:cNvSpPr/>
            <p:nvPr/>
          </p:nvSpPr>
          <p:spPr>
            <a:xfrm flipH="1">
              <a:off x="3855753" y="2024253"/>
              <a:ext cx="2419351" cy="1545971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outerShdw blurRad="342900" dist="50800" dir="5400000" algn="ctr" rotWithShape="0">
                <a:srgbClr val="000000"/>
              </a:outerShdw>
              <a:softEdge rad="635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GB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Click Continue</a:t>
              </a:r>
              <a:r>
                <a:rPr lang="en-GB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, your job will be to find and click on the targets as </a:t>
              </a:r>
              <a:r>
                <a:rPr lang="en-GB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fast</a:t>
              </a:r>
              <a:r>
                <a:rPr lang="en-GB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 as you can!</a:t>
              </a:r>
              <a:r>
                <a:rPr lang="en-GB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/>
              </a:r>
              <a:br>
                <a:rPr lang="en-GB" u="sng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</a:br>
              <a:endParaRPr lang="en-GB" sz="1200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endParaRPr>
            </a:p>
            <a:p>
              <a:pPr algn="r"/>
              <a:r>
                <a:rPr lang="en-GB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 Condensed" panose="020B0502040204020203" pitchFamily="34" charset="0"/>
                </a:rPr>
                <a:t>	 	</a:t>
              </a:r>
              <a:endParaRPr lang="en-GB" sz="2400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endParaRPr>
            </a:p>
          </p:txBody>
        </p:sp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16574514">
              <a:off x="7031041" y="2808743"/>
              <a:ext cx="351030" cy="693117"/>
            </a:xfrm>
            <a:prstGeom prst="rect">
              <a:avLst/>
            </a:prstGeom>
            <a:effectLst>
              <a:outerShdw blurRad="50800" dist="50800" dir="5460000" sx="109000" sy="109000" rotWithShape="0">
                <a:prstClr val="black">
                  <a:alpha val="50000"/>
                </a:prstClr>
              </a:outerShdw>
            </a:effectLst>
          </p:spPr>
        </p:pic>
        <p:sp>
          <p:nvSpPr>
            <p:cNvPr id="29" name="Freeform 28"/>
            <p:cNvSpPr/>
            <p:nvPr/>
          </p:nvSpPr>
          <p:spPr>
            <a:xfrm rot="18903925">
              <a:off x="7318567" y="3306542"/>
              <a:ext cx="251184" cy="284238"/>
            </a:xfrm>
            <a:custGeom>
              <a:avLst/>
              <a:gdLst>
                <a:gd name="connsiteX0" fmla="*/ 240030 w 480060"/>
                <a:gd name="connsiteY0" fmla="*/ 0 h 815517"/>
                <a:gd name="connsiteX1" fmla="*/ 480060 w 480060"/>
                <a:gd name="connsiteY1" fmla="*/ 457200 h 815517"/>
                <a:gd name="connsiteX2" fmla="*/ 315942 w 480060"/>
                <a:gd name="connsiteY2" fmla="*/ 457200 h 815517"/>
                <a:gd name="connsiteX3" fmla="*/ 315942 w 480060"/>
                <a:gd name="connsiteY3" fmla="*/ 815517 h 815517"/>
                <a:gd name="connsiteX4" fmla="*/ 189069 w 480060"/>
                <a:gd name="connsiteY4" fmla="*/ 815517 h 815517"/>
                <a:gd name="connsiteX5" fmla="*/ 189069 w 480060"/>
                <a:gd name="connsiteY5" fmla="*/ 457200 h 815517"/>
                <a:gd name="connsiteX6" fmla="*/ 0 w 480060"/>
                <a:gd name="connsiteY6" fmla="*/ 457200 h 815517"/>
                <a:gd name="connsiteX0" fmla="*/ 218367 w 458397"/>
                <a:gd name="connsiteY0" fmla="*/ 0 h 815517"/>
                <a:gd name="connsiteX1" fmla="*/ 458397 w 458397"/>
                <a:gd name="connsiteY1" fmla="*/ 457200 h 815517"/>
                <a:gd name="connsiteX2" fmla="*/ 294279 w 458397"/>
                <a:gd name="connsiteY2" fmla="*/ 457200 h 815517"/>
                <a:gd name="connsiteX3" fmla="*/ 294279 w 458397"/>
                <a:gd name="connsiteY3" fmla="*/ 815517 h 815517"/>
                <a:gd name="connsiteX4" fmla="*/ 167406 w 458397"/>
                <a:gd name="connsiteY4" fmla="*/ 815517 h 815517"/>
                <a:gd name="connsiteX5" fmla="*/ 167406 w 458397"/>
                <a:gd name="connsiteY5" fmla="*/ 457200 h 815517"/>
                <a:gd name="connsiteX6" fmla="*/ 0 w 458397"/>
                <a:gd name="connsiteY6" fmla="*/ 554162 h 815517"/>
                <a:gd name="connsiteX7" fmla="*/ 218367 w 458397"/>
                <a:gd name="connsiteY7" fmla="*/ 0 h 815517"/>
                <a:gd name="connsiteX0" fmla="*/ 207579 w 447609"/>
                <a:gd name="connsiteY0" fmla="*/ 0 h 815517"/>
                <a:gd name="connsiteX1" fmla="*/ 447609 w 447609"/>
                <a:gd name="connsiteY1" fmla="*/ 457200 h 815517"/>
                <a:gd name="connsiteX2" fmla="*/ 283491 w 447609"/>
                <a:gd name="connsiteY2" fmla="*/ 457200 h 815517"/>
                <a:gd name="connsiteX3" fmla="*/ 283491 w 447609"/>
                <a:gd name="connsiteY3" fmla="*/ 815517 h 815517"/>
                <a:gd name="connsiteX4" fmla="*/ 156618 w 447609"/>
                <a:gd name="connsiteY4" fmla="*/ 815517 h 815517"/>
                <a:gd name="connsiteX5" fmla="*/ 156618 w 447609"/>
                <a:gd name="connsiteY5" fmla="*/ 457200 h 815517"/>
                <a:gd name="connsiteX6" fmla="*/ 0 w 447609"/>
                <a:gd name="connsiteY6" fmla="*/ 564926 h 815517"/>
                <a:gd name="connsiteX7" fmla="*/ 207579 w 447609"/>
                <a:gd name="connsiteY7" fmla="*/ 0 h 815517"/>
                <a:gd name="connsiteX0" fmla="*/ 207579 w 431520"/>
                <a:gd name="connsiteY0" fmla="*/ 0 h 815517"/>
                <a:gd name="connsiteX1" fmla="*/ 431520 w 431520"/>
                <a:gd name="connsiteY1" fmla="*/ 521876 h 815517"/>
                <a:gd name="connsiteX2" fmla="*/ 283491 w 431520"/>
                <a:gd name="connsiteY2" fmla="*/ 457200 h 815517"/>
                <a:gd name="connsiteX3" fmla="*/ 283491 w 431520"/>
                <a:gd name="connsiteY3" fmla="*/ 815517 h 815517"/>
                <a:gd name="connsiteX4" fmla="*/ 156618 w 431520"/>
                <a:gd name="connsiteY4" fmla="*/ 815517 h 815517"/>
                <a:gd name="connsiteX5" fmla="*/ 156618 w 431520"/>
                <a:gd name="connsiteY5" fmla="*/ 457200 h 815517"/>
                <a:gd name="connsiteX6" fmla="*/ 0 w 431520"/>
                <a:gd name="connsiteY6" fmla="*/ 564926 h 815517"/>
                <a:gd name="connsiteX7" fmla="*/ 207579 w 431520"/>
                <a:gd name="connsiteY7" fmla="*/ 0 h 815517"/>
                <a:gd name="connsiteX0" fmla="*/ 207579 w 428860"/>
                <a:gd name="connsiteY0" fmla="*/ 0 h 815517"/>
                <a:gd name="connsiteX1" fmla="*/ 428860 w 428860"/>
                <a:gd name="connsiteY1" fmla="*/ 551514 h 815517"/>
                <a:gd name="connsiteX2" fmla="*/ 283491 w 428860"/>
                <a:gd name="connsiteY2" fmla="*/ 457200 h 815517"/>
                <a:gd name="connsiteX3" fmla="*/ 283491 w 428860"/>
                <a:gd name="connsiteY3" fmla="*/ 815517 h 815517"/>
                <a:gd name="connsiteX4" fmla="*/ 156618 w 428860"/>
                <a:gd name="connsiteY4" fmla="*/ 815517 h 815517"/>
                <a:gd name="connsiteX5" fmla="*/ 156618 w 428860"/>
                <a:gd name="connsiteY5" fmla="*/ 457200 h 815517"/>
                <a:gd name="connsiteX6" fmla="*/ 0 w 428860"/>
                <a:gd name="connsiteY6" fmla="*/ 564926 h 815517"/>
                <a:gd name="connsiteX7" fmla="*/ 207579 w 428860"/>
                <a:gd name="connsiteY7" fmla="*/ 0 h 815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8860" h="815517">
                  <a:moveTo>
                    <a:pt x="207579" y="0"/>
                  </a:moveTo>
                  <a:lnTo>
                    <a:pt x="428860" y="551514"/>
                  </a:lnTo>
                  <a:lnTo>
                    <a:pt x="283491" y="457200"/>
                  </a:lnTo>
                  <a:lnTo>
                    <a:pt x="283491" y="815517"/>
                  </a:lnTo>
                  <a:lnTo>
                    <a:pt x="156618" y="815517"/>
                  </a:lnTo>
                  <a:lnTo>
                    <a:pt x="156618" y="457200"/>
                  </a:lnTo>
                  <a:lnTo>
                    <a:pt x="0" y="564926"/>
                  </a:lnTo>
                  <a:cubicBezTo>
                    <a:pt x="80010" y="412526"/>
                    <a:pt x="127569" y="152400"/>
                    <a:pt x="207579" y="0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89902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6150D"/>
        </a:solidFill>
        <a:ln>
          <a:solidFill>
            <a:schemeClr val="bg1"/>
          </a:solidFill>
        </a:ln>
        <a:effectLst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12024</TotalTime>
  <Words>1170</Words>
  <Application>Microsoft Office PowerPoint</Application>
  <PresentationFormat>Widescreen</PresentationFormat>
  <Paragraphs>298</Paragraphs>
  <Slides>55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1" baseType="lpstr">
      <vt:lpstr>Arial</vt:lpstr>
      <vt:lpstr>Bahnschrift SemiBold Condensed</vt:lpstr>
      <vt:lpstr>Bahnschrift SemiLight SemiConde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Exeter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Hancock, George</dc:creator>
  <cp:lastModifiedBy>Hancock, George</cp:lastModifiedBy>
  <cp:revision>282</cp:revision>
  <dcterms:created xsi:type="dcterms:W3CDTF">2020-06-25T15:52:05Z</dcterms:created>
  <dcterms:modified xsi:type="dcterms:W3CDTF">2021-11-09T15:41:30Z</dcterms:modified>
</cp:coreProperties>
</file>

<file path=docProps/thumbnail.jpeg>
</file>